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6"/>
  </p:sldMasterIdLst>
  <p:notesMasterIdLst>
    <p:notesMasterId r:id="rId49"/>
  </p:notesMasterIdLst>
  <p:handoutMasterIdLst>
    <p:handoutMasterId r:id="rId50"/>
  </p:handoutMasterIdLst>
  <p:sldIdLst>
    <p:sldId id="446" r:id="rId7"/>
    <p:sldId id="447" r:id="rId8"/>
    <p:sldId id="419" r:id="rId9"/>
    <p:sldId id="450" r:id="rId10"/>
    <p:sldId id="472" r:id="rId11"/>
    <p:sldId id="426" r:id="rId12"/>
    <p:sldId id="461" r:id="rId13"/>
    <p:sldId id="427" r:id="rId14"/>
    <p:sldId id="460" r:id="rId15"/>
    <p:sldId id="474" r:id="rId16"/>
    <p:sldId id="449" r:id="rId17"/>
    <p:sldId id="422" r:id="rId18"/>
    <p:sldId id="455" r:id="rId19"/>
    <p:sldId id="423" r:id="rId20"/>
    <p:sldId id="462" r:id="rId21"/>
    <p:sldId id="457" r:id="rId22"/>
    <p:sldId id="463" r:id="rId23"/>
    <p:sldId id="475" r:id="rId24"/>
    <p:sldId id="452" r:id="rId25"/>
    <p:sldId id="438" r:id="rId26"/>
    <p:sldId id="440" r:id="rId27"/>
    <p:sldId id="466" r:id="rId28"/>
    <p:sldId id="476" r:id="rId29"/>
    <p:sldId id="453" r:id="rId30"/>
    <p:sldId id="471" r:id="rId31"/>
    <p:sldId id="444" r:id="rId32"/>
    <p:sldId id="473" r:id="rId33"/>
    <p:sldId id="468" r:id="rId34"/>
    <p:sldId id="442" r:id="rId35"/>
    <p:sldId id="477" r:id="rId36"/>
    <p:sldId id="451" r:id="rId37"/>
    <p:sldId id="430" r:id="rId38"/>
    <p:sldId id="464" r:id="rId39"/>
    <p:sldId id="431" r:id="rId40"/>
    <p:sldId id="465" r:id="rId41"/>
    <p:sldId id="478" r:id="rId42"/>
    <p:sldId id="448" r:id="rId43"/>
    <p:sldId id="479" r:id="rId44"/>
    <p:sldId id="480" r:id="rId45"/>
    <p:sldId id="482" r:id="rId46"/>
    <p:sldId id="454" r:id="rId47"/>
    <p:sldId id="481" r:id="rId48"/>
  </p:sldIdLst>
  <p:sldSz cx="12192000" cy="6858000"/>
  <p:notesSz cx="6797675" cy="9926638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037031D1-0AC9-476A-9D83-DD2920CA6316}">
          <p14:sldIdLst>
            <p14:sldId id="446"/>
            <p14:sldId id="447"/>
            <p14:sldId id="419"/>
          </p14:sldIdLst>
        </p14:section>
        <p14:section name="C#" id="{BA2A6415-5F45-4701-810F-A9ED052A7C53}">
          <p14:sldIdLst>
            <p14:sldId id="450"/>
            <p14:sldId id="472"/>
            <p14:sldId id="426"/>
            <p14:sldId id="461"/>
            <p14:sldId id="427"/>
            <p14:sldId id="460"/>
            <p14:sldId id="474"/>
          </p14:sldIdLst>
        </p14:section>
        <p14:section name=".NET" id="{20B71C48-A1F1-4239-987C-7AB1F8F1E44B}">
          <p14:sldIdLst>
            <p14:sldId id="449"/>
            <p14:sldId id="422"/>
            <p14:sldId id="455"/>
            <p14:sldId id="423"/>
            <p14:sldId id="462"/>
            <p14:sldId id="457"/>
            <p14:sldId id="463"/>
            <p14:sldId id="475"/>
          </p14:sldIdLst>
        </p14:section>
        <p14:section name="EF" id="{A4820E37-EE54-4AE3-BF7E-CE7AA4E6FA6A}">
          <p14:sldIdLst>
            <p14:sldId id="452"/>
            <p14:sldId id="438"/>
            <p14:sldId id="440"/>
            <p14:sldId id="466"/>
            <p14:sldId id="476"/>
          </p14:sldIdLst>
        </p14:section>
        <p14:section name="Kommunikation" id="{611444EC-91B3-48E9-BD6C-1DBDF1A86DB2}">
          <p14:sldIdLst>
            <p14:sldId id="453"/>
            <p14:sldId id="471"/>
            <p14:sldId id="444"/>
            <p14:sldId id="473"/>
            <p14:sldId id="468"/>
            <p14:sldId id="442"/>
            <p14:sldId id="477"/>
          </p14:sldIdLst>
        </p14:section>
        <p14:section name="WPF" id="{7CCC37C0-76A9-4912-946B-9DA960590F8E}">
          <p14:sldIdLst>
            <p14:sldId id="451"/>
            <p14:sldId id="430"/>
            <p14:sldId id="464"/>
            <p14:sldId id="431"/>
            <p14:sldId id="465"/>
            <p14:sldId id="478"/>
          </p14:sldIdLst>
        </p14:section>
        <p14:section name="Schluss" id="{79FAC33E-0673-4B62-AA57-82E0258646DD}">
          <p14:sldIdLst>
            <p14:sldId id="448"/>
            <p14:sldId id="479"/>
            <p14:sldId id="480"/>
            <p14:sldId id="482"/>
            <p14:sldId id="454"/>
            <p14:sldId id="4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634" userDrawn="1">
          <p15:clr>
            <a:srgbClr val="A4A3A4"/>
          </p15:clr>
        </p15:guide>
        <p15:guide id="2" pos="6856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1005" userDrawn="1">
          <p15:clr>
            <a:srgbClr val="A4A3A4"/>
          </p15:clr>
        </p15:guide>
        <p15:guide id="5" orient="horz" pos="2886" userDrawn="1">
          <p15:clr>
            <a:srgbClr val="A4A3A4"/>
          </p15:clr>
        </p15:guide>
        <p15:guide id="6" orient="horz" pos="550" userDrawn="1">
          <p15:clr>
            <a:srgbClr val="A4A3A4"/>
          </p15:clr>
        </p15:guide>
        <p15:guide id="7" pos="2978" userDrawn="1">
          <p15:clr>
            <a:srgbClr val="A4A3A4"/>
          </p15:clr>
        </p15:guide>
        <p15:guide id="8" pos="52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C980"/>
    <a:srgbClr val="FF8A00"/>
    <a:srgbClr val="7030A0"/>
    <a:srgbClr val="37A9FF"/>
    <a:srgbClr val="66CCFF"/>
    <a:srgbClr val="7F7F7F"/>
    <a:srgbClr val="E5A3F7"/>
    <a:srgbClr val="FFBD6D"/>
    <a:srgbClr val="B482DA"/>
    <a:srgbClr val="2B91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88000" autoAdjust="0"/>
  </p:normalViewPr>
  <p:slideViewPr>
    <p:cSldViewPr snapToGrid="0" snapToObjects="1">
      <p:cViewPr varScale="1">
        <p:scale>
          <a:sx n="98" d="100"/>
          <a:sy n="98" d="100"/>
        </p:scale>
        <p:origin x="84" y="180"/>
      </p:cViewPr>
      <p:guideLst>
        <p:guide orient="horz" pos="3634"/>
        <p:guide pos="6856"/>
        <p:guide pos="393"/>
        <p:guide pos="1005"/>
        <p:guide orient="horz" pos="2886"/>
        <p:guide orient="horz" pos="550"/>
        <p:guide pos="2978"/>
        <p:guide pos="5201"/>
      </p:guideLst>
    </p:cSldViewPr>
  </p:slideViewPr>
  <p:outlineViewPr>
    <p:cViewPr>
      <p:scale>
        <a:sx n="33" d="100"/>
        <a:sy n="33" d="100"/>
      </p:scale>
      <p:origin x="0" y="-7170"/>
    </p:cViewPr>
  </p:outlineViewPr>
  <p:notesTextViewPr>
    <p:cViewPr>
      <p:scale>
        <a:sx n="75" d="100"/>
        <a:sy n="75" d="100"/>
      </p:scale>
      <p:origin x="0" y="0"/>
    </p:cViewPr>
  </p:notesTextViewPr>
  <p:notesViewPr>
    <p:cSldViewPr snapToGrid="0" snapToObjects="1" showGuides="1">
      <p:cViewPr varScale="1">
        <p:scale>
          <a:sx n="85" d="100"/>
          <a:sy n="85" d="100"/>
        </p:scale>
        <p:origin x="388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A7BE90-4261-4099-A3E0-166F54F44BA0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4002D8B-93B3-4A84-8427-209C1EBC5A1F}">
      <dgm:prSet phldrT="[Text]"/>
      <dgm:spPr/>
      <dgm:t>
        <a:bodyPr/>
        <a:lstStyle/>
        <a:p>
          <a:r>
            <a:rPr lang="de-DE" dirty="0" smtClean="0"/>
            <a:t>T</a:t>
          </a:r>
          <a:endParaRPr lang="de-DE" dirty="0"/>
        </a:p>
      </dgm:t>
    </dgm:pt>
    <dgm:pt modelId="{D3FE85B2-41E2-4E19-97CB-90D63D3ECC9E}" type="parTrans" cxnId="{B2B2EB36-5B75-4D4B-A7B3-5B2B6E877F97}">
      <dgm:prSet/>
      <dgm:spPr/>
      <dgm:t>
        <a:bodyPr/>
        <a:lstStyle/>
        <a:p>
          <a:endParaRPr lang="de-DE"/>
        </a:p>
      </dgm:t>
    </dgm:pt>
    <dgm:pt modelId="{F335425D-0A8D-4FEE-898B-4FC2B3D582EB}" type="sibTrans" cxnId="{B2B2EB36-5B75-4D4B-A7B3-5B2B6E877F97}">
      <dgm:prSet/>
      <dgm:spPr/>
      <dgm:t>
        <a:bodyPr/>
        <a:lstStyle/>
        <a:p>
          <a:endParaRPr lang="de-DE"/>
        </a:p>
      </dgm:t>
    </dgm:pt>
    <dgm:pt modelId="{DBEE3F88-6249-42C2-8380-DB776D200DFA}">
      <dgm:prSet phldrT="[Text]"/>
      <dgm:spPr/>
      <dgm:t>
        <a:bodyPr/>
        <a:lstStyle/>
        <a:p>
          <a:r>
            <a:rPr lang="de-DE" dirty="0" smtClean="0"/>
            <a:t>T</a:t>
          </a:r>
          <a:endParaRPr lang="de-DE" dirty="0"/>
        </a:p>
      </dgm:t>
    </dgm:pt>
    <dgm:pt modelId="{C63E306A-9B11-47DE-AC7B-631124C6E24C}" type="parTrans" cxnId="{EC65D280-76A0-40BF-8801-BAB40729DF15}">
      <dgm:prSet/>
      <dgm:spPr/>
      <dgm:t>
        <a:bodyPr/>
        <a:lstStyle/>
        <a:p>
          <a:endParaRPr lang="de-DE"/>
        </a:p>
      </dgm:t>
    </dgm:pt>
    <dgm:pt modelId="{88C40688-D78B-4CF6-B105-A884A1AEB514}" type="sibTrans" cxnId="{EC65D280-76A0-40BF-8801-BAB40729DF15}">
      <dgm:prSet/>
      <dgm:spPr/>
      <dgm:t>
        <a:bodyPr/>
        <a:lstStyle/>
        <a:p>
          <a:endParaRPr lang="de-DE"/>
        </a:p>
      </dgm:t>
    </dgm:pt>
    <dgm:pt modelId="{BA9146DB-554B-43C7-9C65-E99057CDED11}">
      <dgm:prSet phldrT="[Text]"/>
      <dgm:spPr/>
      <dgm:t>
        <a:bodyPr/>
        <a:lstStyle/>
        <a:p>
          <a:r>
            <a:rPr lang="de-DE" dirty="0" smtClean="0"/>
            <a:t>T</a:t>
          </a:r>
          <a:endParaRPr lang="de-DE" dirty="0"/>
        </a:p>
      </dgm:t>
    </dgm:pt>
    <dgm:pt modelId="{5437F928-04D6-4279-B48B-81A0DF303442}" type="parTrans" cxnId="{5CD833C1-DFDE-4800-87B7-849D6ED334F9}">
      <dgm:prSet/>
      <dgm:spPr/>
      <dgm:t>
        <a:bodyPr/>
        <a:lstStyle/>
        <a:p>
          <a:endParaRPr lang="de-DE"/>
        </a:p>
      </dgm:t>
    </dgm:pt>
    <dgm:pt modelId="{3B767F9E-2B7A-4FCF-99C0-E0DA08D90ADB}" type="sibTrans" cxnId="{5CD833C1-DFDE-4800-87B7-849D6ED334F9}">
      <dgm:prSet/>
      <dgm:spPr/>
      <dgm:t>
        <a:bodyPr/>
        <a:lstStyle/>
        <a:p>
          <a:endParaRPr lang="de-DE"/>
        </a:p>
      </dgm:t>
    </dgm:pt>
    <dgm:pt modelId="{1C810D91-C1B2-450C-9536-42F7306CC28D}">
      <dgm:prSet phldrT="[Text]"/>
      <dgm:spPr/>
      <dgm:t>
        <a:bodyPr/>
        <a:lstStyle/>
        <a:p>
          <a:r>
            <a:rPr lang="de-DE" dirty="0" smtClean="0"/>
            <a:t>T =&gt; { /*do </a:t>
          </a:r>
          <a:r>
            <a:rPr lang="de-DE" dirty="0" err="1" smtClean="0"/>
            <a:t>sthg</a:t>
          </a:r>
          <a:r>
            <a:rPr lang="de-DE" dirty="0" smtClean="0"/>
            <a:t>*/ };</a:t>
          </a:r>
          <a:endParaRPr lang="de-DE" dirty="0"/>
        </a:p>
      </dgm:t>
    </dgm:pt>
    <dgm:pt modelId="{0861C847-2757-4C28-8FF0-0C0A75DD4B96}" type="parTrans" cxnId="{BA87DF8F-B3BA-4D3E-9378-45E50FEF7CE8}">
      <dgm:prSet/>
      <dgm:spPr/>
      <dgm:t>
        <a:bodyPr/>
        <a:lstStyle/>
        <a:p>
          <a:endParaRPr lang="de-DE"/>
        </a:p>
      </dgm:t>
    </dgm:pt>
    <dgm:pt modelId="{6E6D59AB-F908-4C07-A4F7-6939016E5DE5}" type="sibTrans" cxnId="{BA87DF8F-B3BA-4D3E-9378-45E50FEF7CE8}">
      <dgm:prSet/>
      <dgm:spPr/>
      <dgm:t>
        <a:bodyPr/>
        <a:lstStyle/>
        <a:p>
          <a:endParaRPr lang="de-DE"/>
        </a:p>
      </dgm:t>
    </dgm:pt>
    <dgm:pt modelId="{0BDF6045-0402-4432-AF34-272DB57440A1}" type="pres">
      <dgm:prSet presAssocID="{82A7BE90-4261-4099-A3E0-166F54F44BA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D156869-7EFB-4A40-B588-5F5165A2D3CA}" type="pres">
      <dgm:prSet presAssocID="{82A7BE90-4261-4099-A3E0-166F54F44BA0}" presName="ellipse" presStyleLbl="trBgShp" presStyleIdx="0" presStyleCnt="1"/>
      <dgm:spPr/>
    </dgm:pt>
    <dgm:pt modelId="{592F8CD7-C33F-445C-ADC4-273269D31E9A}" type="pres">
      <dgm:prSet presAssocID="{82A7BE90-4261-4099-A3E0-166F54F44BA0}" presName="arrow1" presStyleLbl="fgShp" presStyleIdx="0" presStyleCnt="1"/>
      <dgm:spPr/>
    </dgm:pt>
    <dgm:pt modelId="{28AF27E7-4ABE-4CD7-8314-6527F75D7E57}" type="pres">
      <dgm:prSet presAssocID="{82A7BE90-4261-4099-A3E0-166F54F44BA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CD35953-C304-43A2-9455-6C4C010A3AC5}" type="pres">
      <dgm:prSet presAssocID="{DBEE3F88-6249-42C2-8380-DB776D200DFA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1BCD672-CADB-414B-8EB7-00359CC8C3B2}" type="pres">
      <dgm:prSet presAssocID="{BA9146DB-554B-43C7-9C65-E99057CDED11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5533A68-5AC6-4A2C-9148-75C7397B1F6D}" type="pres">
      <dgm:prSet presAssocID="{1C810D91-C1B2-450C-9536-42F7306CC28D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D9A236D-FC55-453D-9F17-2029D0CAA72D}" type="pres">
      <dgm:prSet presAssocID="{82A7BE90-4261-4099-A3E0-166F54F44BA0}" presName="funnel" presStyleLbl="trAlignAcc1" presStyleIdx="0" presStyleCnt="1"/>
      <dgm:spPr/>
    </dgm:pt>
  </dgm:ptLst>
  <dgm:cxnLst>
    <dgm:cxn modelId="{EC65D280-76A0-40BF-8801-BAB40729DF15}" srcId="{82A7BE90-4261-4099-A3E0-166F54F44BA0}" destId="{DBEE3F88-6249-42C2-8380-DB776D200DFA}" srcOrd="1" destOrd="0" parTransId="{C63E306A-9B11-47DE-AC7B-631124C6E24C}" sibTransId="{88C40688-D78B-4CF6-B105-A884A1AEB514}"/>
    <dgm:cxn modelId="{BA87DF8F-B3BA-4D3E-9378-45E50FEF7CE8}" srcId="{82A7BE90-4261-4099-A3E0-166F54F44BA0}" destId="{1C810D91-C1B2-450C-9536-42F7306CC28D}" srcOrd="3" destOrd="0" parTransId="{0861C847-2757-4C28-8FF0-0C0A75DD4B96}" sibTransId="{6E6D59AB-F908-4C07-A4F7-6939016E5DE5}"/>
    <dgm:cxn modelId="{4142EC81-14C3-4BE9-866A-E51DB3DA0BFF}" type="presOf" srcId="{82A7BE90-4261-4099-A3E0-166F54F44BA0}" destId="{0BDF6045-0402-4432-AF34-272DB57440A1}" srcOrd="0" destOrd="0" presId="urn:microsoft.com/office/officeart/2005/8/layout/funnel1"/>
    <dgm:cxn modelId="{5CD833C1-DFDE-4800-87B7-849D6ED334F9}" srcId="{82A7BE90-4261-4099-A3E0-166F54F44BA0}" destId="{BA9146DB-554B-43C7-9C65-E99057CDED11}" srcOrd="2" destOrd="0" parTransId="{5437F928-04D6-4279-B48B-81A0DF303442}" sibTransId="{3B767F9E-2B7A-4FCF-99C0-E0DA08D90ADB}"/>
    <dgm:cxn modelId="{B2B2EB36-5B75-4D4B-A7B3-5B2B6E877F97}" srcId="{82A7BE90-4261-4099-A3E0-166F54F44BA0}" destId="{34002D8B-93B3-4A84-8427-209C1EBC5A1F}" srcOrd="0" destOrd="0" parTransId="{D3FE85B2-41E2-4E19-97CB-90D63D3ECC9E}" sibTransId="{F335425D-0A8D-4FEE-898B-4FC2B3D582EB}"/>
    <dgm:cxn modelId="{F35C703A-665A-410D-85E7-F5BAB9F92D23}" type="presOf" srcId="{BA9146DB-554B-43C7-9C65-E99057CDED11}" destId="{2CD35953-C304-43A2-9455-6C4C010A3AC5}" srcOrd="0" destOrd="0" presId="urn:microsoft.com/office/officeart/2005/8/layout/funnel1"/>
    <dgm:cxn modelId="{8CAC2402-75BC-495A-B184-72014ABEFCE2}" type="presOf" srcId="{34002D8B-93B3-4A84-8427-209C1EBC5A1F}" destId="{05533A68-5AC6-4A2C-9148-75C7397B1F6D}" srcOrd="0" destOrd="0" presId="urn:microsoft.com/office/officeart/2005/8/layout/funnel1"/>
    <dgm:cxn modelId="{76A33FFC-777A-4EAB-B512-AA8297B46BF2}" type="presOf" srcId="{1C810D91-C1B2-450C-9536-42F7306CC28D}" destId="{28AF27E7-4ABE-4CD7-8314-6527F75D7E57}" srcOrd="0" destOrd="0" presId="urn:microsoft.com/office/officeart/2005/8/layout/funnel1"/>
    <dgm:cxn modelId="{46F466E0-FFBF-453F-87C7-33E78235218C}" type="presOf" srcId="{DBEE3F88-6249-42C2-8380-DB776D200DFA}" destId="{91BCD672-CADB-414B-8EB7-00359CC8C3B2}" srcOrd="0" destOrd="0" presId="urn:microsoft.com/office/officeart/2005/8/layout/funnel1"/>
    <dgm:cxn modelId="{12E1BBD9-9671-4AAF-9325-5303BD5279FC}" type="presParOf" srcId="{0BDF6045-0402-4432-AF34-272DB57440A1}" destId="{BD156869-7EFB-4A40-B588-5F5165A2D3CA}" srcOrd="0" destOrd="0" presId="urn:microsoft.com/office/officeart/2005/8/layout/funnel1"/>
    <dgm:cxn modelId="{A8189024-9BF6-4FF9-B916-942327BBACCF}" type="presParOf" srcId="{0BDF6045-0402-4432-AF34-272DB57440A1}" destId="{592F8CD7-C33F-445C-ADC4-273269D31E9A}" srcOrd="1" destOrd="0" presId="urn:microsoft.com/office/officeart/2005/8/layout/funnel1"/>
    <dgm:cxn modelId="{50C48FCC-8C23-47FE-98EE-A768793DEB78}" type="presParOf" srcId="{0BDF6045-0402-4432-AF34-272DB57440A1}" destId="{28AF27E7-4ABE-4CD7-8314-6527F75D7E57}" srcOrd="2" destOrd="0" presId="urn:microsoft.com/office/officeart/2005/8/layout/funnel1"/>
    <dgm:cxn modelId="{52684855-C318-40C1-9178-756C814A26E3}" type="presParOf" srcId="{0BDF6045-0402-4432-AF34-272DB57440A1}" destId="{2CD35953-C304-43A2-9455-6C4C010A3AC5}" srcOrd="3" destOrd="0" presId="urn:microsoft.com/office/officeart/2005/8/layout/funnel1"/>
    <dgm:cxn modelId="{1472B8A8-B251-4F21-8C07-5448BAD11CC3}" type="presParOf" srcId="{0BDF6045-0402-4432-AF34-272DB57440A1}" destId="{91BCD672-CADB-414B-8EB7-00359CC8C3B2}" srcOrd="4" destOrd="0" presId="urn:microsoft.com/office/officeart/2005/8/layout/funnel1"/>
    <dgm:cxn modelId="{B098B1BD-6029-409A-A44A-E41A7BEF9A83}" type="presParOf" srcId="{0BDF6045-0402-4432-AF34-272DB57440A1}" destId="{05533A68-5AC6-4A2C-9148-75C7397B1F6D}" srcOrd="5" destOrd="0" presId="urn:microsoft.com/office/officeart/2005/8/layout/funnel1"/>
    <dgm:cxn modelId="{08DBCB82-CBDB-40D1-A5A2-74E420EC4F83}" type="presParOf" srcId="{0BDF6045-0402-4432-AF34-272DB57440A1}" destId="{AD9A236D-FC55-453D-9F17-2029D0CAA72D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A7BE90-4261-4099-A3E0-166F54F44BA0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C810D91-C1B2-450C-9536-42F7306CC28D}">
      <dgm:prSet phldrT="[Text]"/>
      <dgm:spPr/>
      <dgm:t>
        <a:bodyPr/>
        <a:lstStyle/>
        <a:p>
          <a:r>
            <a:rPr lang="de-DE" dirty="0" smtClean="0"/>
            <a:t>T =&gt; { /*do </a:t>
          </a:r>
          <a:r>
            <a:rPr lang="de-DE" dirty="0" err="1" smtClean="0"/>
            <a:t>sthg</a:t>
          </a:r>
          <a:r>
            <a:rPr lang="de-DE" dirty="0" smtClean="0"/>
            <a:t>*/ };</a:t>
          </a:r>
          <a:endParaRPr lang="de-DE" dirty="0"/>
        </a:p>
      </dgm:t>
    </dgm:pt>
    <dgm:pt modelId="{0861C847-2757-4C28-8FF0-0C0A75DD4B96}" type="parTrans" cxnId="{BA87DF8F-B3BA-4D3E-9378-45E50FEF7CE8}">
      <dgm:prSet/>
      <dgm:spPr/>
      <dgm:t>
        <a:bodyPr/>
        <a:lstStyle/>
        <a:p>
          <a:endParaRPr lang="de-DE"/>
        </a:p>
      </dgm:t>
    </dgm:pt>
    <dgm:pt modelId="{6E6D59AB-F908-4C07-A4F7-6939016E5DE5}" type="sibTrans" cxnId="{BA87DF8F-B3BA-4D3E-9378-45E50FEF7CE8}">
      <dgm:prSet/>
      <dgm:spPr/>
      <dgm:t>
        <a:bodyPr/>
        <a:lstStyle/>
        <a:p>
          <a:endParaRPr lang="de-DE"/>
        </a:p>
      </dgm:t>
    </dgm:pt>
    <dgm:pt modelId="{E8C723F1-F366-4613-B3CE-DB6C51B4E588}">
      <dgm:prSet phldrT="[Text]"/>
      <dgm:spPr/>
      <dgm:t>
        <a:bodyPr/>
        <a:lstStyle/>
        <a:p>
          <a:r>
            <a:rPr lang="de-DE" dirty="0" smtClean="0"/>
            <a:t>T</a:t>
          </a:r>
          <a:endParaRPr lang="de-DE" dirty="0"/>
        </a:p>
      </dgm:t>
    </dgm:pt>
    <dgm:pt modelId="{8C6C5DEB-B21B-49F0-A3B4-9F2834CE7ACC}" type="parTrans" cxnId="{1A125012-D082-411A-A38E-9AB84FC0748E}">
      <dgm:prSet/>
      <dgm:spPr/>
      <dgm:t>
        <a:bodyPr/>
        <a:lstStyle/>
        <a:p>
          <a:endParaRPr lang="de-DE"/>
        </a:p>
      </dgm:t>
    </dgm:pt>
    <dgm:pt modelId="{DBD70408-5572-457F-8577-CE2C26A336DC}" type="sibTrans" cxnId="{1A125012-D082-411A-A38E-9AB84FC0748E}">
      <dgm:prSet/>
      <dgm:spPr/>
      <dgm:t>
        <a:bodyPr/>
        <a:lstStyle/>
        <a:p>
          <a:endParaRPr lang="de-DE"/>
        </a:p>
      </dgm:t>
    </dgm:pt>
    <dgm:pt modelId="{B9915FBD-7CF9-47D1-8801-55234427A1E0}">
      <dgm:prSet phldrT="[Text]"/>
      <dgm:spPr/>
      <dgm:t>
        <a:bodyPr/>
        <a:lstStyle/>
        <a:p>
          <a:r>
            <a:rPr lang="de-DE" dirty="0" smtClean="0"/>
            <a:t>T</a:t>
          </a:r>
          <a:endParaRPr lang="de-DE" dirty="0"/>
        </a:p>
      </dgm:t>
    </dgm:pt>
    <dgm:pt modelId="{3F83E806-50FD-46E5-84A9-41FEEB1BE0E1}" type="parTrans" cxnId="{297E6BA9-F3A9-45D7-82AA-24D46BAC71B5}">
      <dgm:prSet/>
      <dgm:spPr/>
      <dgm:t>
        <a:bodyPr/>
        <a:lstStyle/>
        <a:p>
          <a:endParaRPr lang="de-DE"/>
        </a:p>
      </dgm:t>
    </dgm:pt>
    <dgm:pt modelId="{E22810B3-8813-4572-B521-41401067DD28}" type="sibTrans" cxnId="{297E6BA9-F3A9-45D7-82AA-24D46BAC71B5}">
      <dgm:prSet/>
      <dgm:spPr/>
      <dgm:t>
        <a:bodyPr/>
        <a:lstStyle/>
        <a:p>
          <a:endParaRPr lang="de-DE"/>
        </a:p>
      </dgm:t>
    </dgm:pt>
    <dgm:pt modelId="{0BDF6045-0402-4432-AF34-272DB57440A1}" type="pres">
      <dgm:prSet presAssocID="{82A7BE90-4261-4099-A3E0-166F54F44BA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D156869-7EFB-4A40-B588-5F5165A2D3CA}" type="pres">
      <dgm:prSet presAssocID="{82A7BE90-4261-4099-A3E0-166F54F44BA0}" presName="ellipse" presStyleLbl="trBgShp" presStyleIdx="0" presStyleCnt="1"/>
      <dgm:spPr/>
    </dgm:pt>
    <dgm:pt modelId="{592F8CD7-C33F-445C-ADC4-273269D31E9A}" type="pres">
      <dgm:prSet presAssocID="{82A7BE90-4261-4099-A3E0-166F54F44BA0}" presName="arrow1" presStyleLbl="fgShp" presStyleIdx="0" presStyleCnt="1"/>
      <dgm:spPr/>
    </dgm:pt>
    <dgm:pt modelId="{28AF27E7-4ABE-4CD7-8314-6527F75D7E57}" type="pres">
      <dgm:prSet presAssocID="{82A7BE90-4261-4099-A3E0-166F54F44BA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FAFCE37-001B-4209-B67F-519F87C0DF4A}" type="pres">
      <dgm:prSet presAssocID="{E8C723F1-F366-4613-B3CE-DB6C51B4E588}" presName="item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6D07B02-18A9-434E-9B1E-8E56900AEAC0}" type="pres">
      <dgm:prSet presAssocID="{1C810D91-C1B2-450C-9536-42F7306CC28D}" presName="item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D9A236D-FC55-453D-9F17-2029D0CAA72D}" type="pres">
      <dgm:prSet presAssocID="{82A7BE90-4261-4099-A3E0-166F54F44BA0}" presName="funnel" presStyleLbl="trAlignAcc1" presStyleIdx="0" presStyleCnt="1"/>
      <dgm:spPr/>
    </dgm:pt>
  </dgm:ptLst>
  <dgm:cxnLst>
    <dgm:cxn modelId="{BA87DF8F-B3BA-4D3E-9378-45E50FEF7CE8}" srcId="{82A7BE90-4261-4099-A3E0-166F54F44BA0}" destId="{1C810D91-C1B2-450C-9536-42F7306CC28D}" srcOrd="2" destOrd="0" parTransId="{0861C847-2757-4C28-8FF0-0C0A75DD4B96}" sibTransId="{6E6D59AB-F908-4C07-A4F7-6939016E5DE5}"/>
    <dgm:cxn modelId="{297E6BA9-F3A9-45D7-82AA-24D46BAC71B5}" srcId="{82A7BE90-4261-4099-A3E0-166F54F44BA0}" destId="{B9915FBD-7CF9-47D1-8801-55234427A1E0}" srcOrd="0" destOrd="0" parTransId="{3F83E806-50FD-46E5-84A9-41FEEB1BE0E1}" sibTransId="{E22810B3-8813-4572-B521-41401067DD28}"/>
    <dgm:cxn modelId="{1A125012-D082-411A-A38E-9AB84FC0748E}" srcId="{82A7BE90-4261-4099-A3E0-166F54F44BA0}" destId="{E8C723F1-F366-4613-B3CE-DB6C51B4E588}" srcOrd="1" destOrd="0" parTransId="{8C6C5DEB-B21B-49F0-A3B4-9F2834CE7ACC}" sibTransId="{DBD70408-5572-457F-8577-CE2C26A336DC}"/>
    <dgm:cxn modelId="{268E1958-75D4-499A-A731-0DF02C6E390C}" type="presOf" srcId="{82A7BE90-4261-4099-A3E0-166F54F44BA0}" destId="{0BDF6045-0402-4432-AF34-272DB57440A1}" srcOrd="0" destOrd="0" presId="urn:microsoft.com/office/officeart/2005/8/layout/funnel1"/>
    <dgm:cxn modelId="{57A372FF-FB40-4997-BB2C-9F5F9CBD9569}" type="presOf" srcId="{B9915FBD-7CF9-47D1-8801-55234427A1E0}" destId="{66D07B02-18A9-434E-9B1E-8E56900AEAC0}" srcOrd="0" destOrd="0" presId="urn:microsoft.com/office/officeart/2005/8/layout/funnel1"/>
    <dgm:cxn modelId="{7EA270D8-B72D-49B8-B162-8AF016A23C11}" type="presOf" srcId="{E8C723F1-F366-4613-B3CE-DB6C51B4E588}" destId="{8FAFCE37-001B-4209-B67F-519F87C0DF4A}" srcOrd="0" destOrd="0" presId="urn:microsoft.com/office/officeart/2005/8/layout/funnel1"/>
    <dgm:cxn modelId="{66D5F3C8-5A67-4AC0-9340-B8EC97FB5CB3}" type="presOf" srcId="{1C810D91-C1B2-450C-9536-42F7306CC28D}" destId="{28AF27E7-4ABE-4CD7-8314-6527F75D7E57}" srcOrd="0" destOrd="0" presId="urn:microsoft.com/office/officeart/2005/8/layout/funnel1"/>
    <dgm:cxn modelId="{FE92CD21-7525-4D39-8B89-F2696E34884F}" type="presParOf" srcId="{0BDF6045-0402-4432-AF34-272DB57440A1}" destId="{BD156869-7EFB-4A40-B588-5F5165A2D3CA}" srcOrd="0" destOrd="0" presId="urn:microsoft.com/office/officeart/2005/8/layout/funnel1"/>
    <dgm:cxn modelId="{D2DE8AD0-1E2B-447A-B350-9046AD281525}" type="presParOf" srcId="{0BDF6045-0402-4432-AF34-272DB57440A1}" destId="{592F8CD7-C33F-445C-ADC4-273269D31E9A}" srcOrd="1" destOrd="0" presId="urn:microsoft.com/office/officeart/2005/8/layout/funnel1"/>
    <dgm:cxn modelId="{9BD41806-2FE2-4551-8CC9-2A6E7B36D8D4}" type="presParOf" srcId="{0BDF6045-0402-4432-AF34-272DB57440A1}" destId="{28AF27E7-4ABE-4CD7-8314-6527F75D7E57}" srcOrd="2" destOrd="0" presId="urn:microsoft.com/office/officeart/2005/8/layout/funnel1"/>
    <dgm:cxn modelId="{BA40EA1F-6A47-4A98-BEC3-0FBDC0508616}" type="presParOf" srcId="{0BDF6045-0402-4432-AF34-272DB57440A1}" destId="{8FAFCE37-001B-4209-B67F-519F87C0DF4A}" srcOrd="3" destOrd="0" presId="urn:microsoft.com/office/officeart/2005/8/layout/funnel1"/>
    <dgm:cxn modelId="{9356475A-7C8F-4196-A33D-B3CD9846A10F}" type="presParOf" srcId="{0BDF6045-0402-4432-AF34-272DB57440A1}" destId="{66D07B02-18A9-434E-9B1E-8E56900AEAC0}" srcOrd="4" destOrd="0" presId="urn:microsoft.com/office/officeart/2005/8/layout/funnel1"/>
    <dgm:cxn modelId="{E27E1454-C17E-4DF7-9CE5-AF50EF6CB5CD}" type="presParOf" srcId="{0BDF6045-0402-4432-AF34-272DB57440A1}" destId="{AD9A236D-FC55-453D-9F17-2029D0CAA72D}" srcOrd="5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A7BE90-4261-4099-A3E0-166F54F44BA0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C810D91-C1B2-450C-9536-42F7306CC28D}">
      <dgm:prSet phldrT="[Text]"/>
      <dgm:spPr/>
      <dgm:t>
        <a:bodyPr/>
        <a:lstStyle/>
        <a:p>
          <a:r>
            <a:rPr lang="de-DE" dirty="0" err="1" smtClean="0"/>
            <a:t>TOther</a:t>
          </a:r>
          <a:endParaRPr lang="de-DE" dirty="0"/>
        </a:p>
      </dgm:t>
    </dgm:pt>
    <dgm:pt modelId="{0861C847-2757-4C28-8FF0-0C0A75DD4B96}" type="parTrans" cxnId="{BA87DF8F-B3BA-4D3E-9378-45E50FEF7CE8}">
      <dgm:prSet/>
      <dgm:spPr/>
      <dgm:t>
        <a:bodyPr/>
        <a:lstStyle/>
        <a:p>
          <a:endParaRPr lang="de-DE"/>
        </a:p>
      </dgm:t>
    </dgm:pt>
    <dgm:pt modelId="{6E6D59AB-F908-4C07-A4F7-6939016E5DE5}" type="sibTrans" cxnId="{BA87DF8F-B3BA-4D3E-9378-45E50FEF7CE8}">
      <dgm:prSet/>
      <dgm:spPr/>
      <dgm:t>
        <a:bodyPr/>
        <a:lstStyle/>
        <a:p>
          <a:endParaRPr lang="de-DE"/>
        </a:p>
      </dgm:t>
    </dgm:pt>
    <dgm:pt modelId="{24F56C3E-6532-4F23-AB8C-CF8E748717B9}">
      <dgm:prSet phldrT="[Text]"/>
      <dgm:spPr/>
      <dgm:t>
        <a:bodyPr/>
        <a:lstStyle/>
        <a:p>
          <a:r>
            <a:rPr lang="de-DE" dirty="0" err="1" smtClean="0"/>
            <a:t>TOther</a:t>
          </a:r>
          <a:endParaRPr lang="de-DE" dirty="0"/>
        </a:p>
      </dgm:t>
    </dgm:pt>
    <dgm:pt modelId="{1A5406C9-83BB-421A-93AF-32F9AB024403}" type="parTrans" cxnId="{8E863D78-02F2-4198-9D93-D4B93158E2B9}">
      <dgm:prSet/>
      <dgm:spPr/>
      <dgm:t>
        <a:bodyPr/>
        <a:lstStyle/>
        <a:p>
          <a:endParaRPr lang="de-DE"/>
        </a:p>
      </dgm:t>
    </dgm:pt>
    <dgm:pt modelId="{01579F1E-5131-4F25-94EA-A59BF43726BD}" type="sibTrans" cxnId="{8E863D78-02F2-4198-9D93-D4B93158E2B9}">
      <dgm:prSet/>
      <dgm:spPr/>
      <dgm:t>
        <a:bodyPr/>
        <a:lstStyle/>
        <a:p>
          <a:endParaRPr lang="de-DE"/>
        </a:p>
      </dgm:t>
    </dgm:pt>
    <dgm:pt modelId="{09BE7CF8-F25B-4272-BFBE-FD086A4E731B}">
      <dgm:prSet phldrT="[Text]"/>
      <dgm:spPr/>
      <dgm:t>
        <a:bodyPr/>
        <a:lstStyle/>
        <a:p>
          <a:endParaRPr lang="de-DE" dirty="0"/>
        </a:p>
      </dgm:t>
    </dgm:pt>
    <dgm:pt modelId="{6DABEEC9-5268-453C-929E-CD3A169D3379}" type="parTrans" cxnId="{DEBA6FA5-BD73-4E55-9010-4D978A757E07}">
      <dgm:prSet/>
      <dgm:spPr/>
      <dgm:t>
        <a:bodyPr/>
        <a:lstStyle/>
        <a:p>
          <a:endParaRPr lang="de-DE"/>
        </a:p>
      </dgm:t>
    </dgm:pt>
    <dgm:pt modelId="{F4117E33-1272-421A-BF64-BB93E7E81436}" type="sibTrans" cxnId="{DEBA6FA5-BD73-4E55-9010-4D978A757E07}">
      <dgm:prSet/>
      <dgm:spPr/>
      <dgm:t>
        <a:bodyPr/>
        <a:lstStyle/>
        <a:p>
          <a:endParaRPr lang="de-DE"/>
        </a:p>
      </dgm:t>
    </dgm:pt>
    <dgm:pt modelId="{0BDF6045-0402-4432-AF34-272DB57440A1}" type="pres">
      <dgm:prSet presAssocID="{82A7BE90-4261-4099-A3E0-166F54F44BA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D156869-7EFB-4A40-B588-5F5165A2D3CA}" type="pres">
      <dgm:prSet presAssocID="{82A7BE90-4261-4099-A3E0-166F54F44BA0}" presName="ellipse" presStyleLbl="trBgShp" presStyleIdx="0" presStyleCnt="1"/>
      <dgm:spPr/>
    </dgm:pt>
    <dgm:pt modelId="{592F8CD7-C33F-445C-ADC4-273269D31E9A}" type="pres">
      <dgm:prSet presAssocID="{82A7BE90-4261-4099-A3E0-166F54F44BA0}" presName="arrow1" presStyleLbl="fgShp" presStyleIdx="0" presStyleCnt="1"/>
      <dgm:spPr/>
    </dgm:pt>
    <dgm:pt modelId="{28AF27E7-4ABE-4CD7-8314-6527F75D7E57}" type="pres">
      <dgm:prSet presAssocID="{82A7BE90-4261-4099-A3E0-166F54F44BA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E617F4A-B9FF-428C-A2BA-95BEC2A016B2}" type="pres">
      <dgm:prSet presAssocID="{24F56C3E-6532-4F23-AB8C-CF8E748717B9}" presName="item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BAF92A6-6D39-4302-84E3-904EBBDD0D9B}" type="pres">
      <dgm:prSet presAssocID="{09BE7CF8-F25B-4272-BFBE-FD086A4E731B}" presName="item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D9A236D-FC55-453D-9F17-2029D0CAA72D}" type="pres">
      <dgm:prSet presAssocID="{82A7BE90-4261-4099-A3E0-166F54F44BA0}" presName="funnel" presStyleLbl="trAlignAcc1" presStyleIdx="0" presStyleCnt="1"/>
      <dgm:spPr/>
    </dgm:pt>
  </dgm:ptLst>
  <dgm:cxnLst>
    <dgm:cxn modelId="{DEBA6FA5-BD73-4E55-9010-4D978A757E07}" srcId="{82A7BE90-4261-4099-A3E0-166F54F44BA0}" destId="{09BE7CF8-F25B-4272-BFBE-FD086A4E731B}" srcOrd="2" destOrd="0" parTransId="{6DABEEC9-5268-453C-929E-CD3A169D3379}" sibTransId="{F4117E33-1272-421A-BF64-BB93E7E81436}"/>
    <dgm:cxn modelId="{8E863D78-02F2-4198-9D93-D4B93158E2B9}" srcId="{82A7BE90-4261-4099-A3E0-166F54F44BA0}" destId="{24F56C3E-6532-4F23-AB8C-CF8E748717B9}" srcOrd="1" destOrd="0" parTransId="{1A5406C9-83BB-421A-93AF-32F9AB024403}" sibTransId="{01579F1E-5131-4F25-94EA-A59BF43726BD}"/>
    <dgm:cxn modelId="{BA87DF8F-B3BA-4D3E-9378-45E50FEF7CE8}" srcId="{82A7BE90-4261-4099-A3E0-166F54F44BA0}" destId="{1C810D91-C1B2-450C-9536-42F7306CC28D}" srcOrd="0" destOrd="0" parTransId="{0861C847-2757-4C28-8FF0-0C0A75DD4B96}" sibTransId="{6E6D59AB-F908-4C07-A4F7-6939016E5DE5}"/>
    <dgm:cxn modelId="{C50B875A-F5C4-4434-89F1-795C0740EF60}" type="presOf" srcId="{09BE7CF8-F25B-4272-BFBE-FD086A4E731B}" destId="{28AF27E7-4ABE-4CD7-8314-6527F75D7E57}" srcOrd="0" destOrd="0" presId="urn:microsoft.com/office/officeart/2005/8/layout/funnel1"/>
    <dgm:cxn modelId="{18FC8366-FE92-498A-9B3E-1ED8010D5B02}" type="presOf" srcId="{24F56C3E-6532-4F23-AB8C-CF8E748717B9}" destId="{1E617F4A-B9FF-428C-A2BA-95BEC2A016B2}" srcOrd="0" destOrd="0" presId="urn:microsoft.com/office/officeart/2005/8/layout/funnel1"/>
    <dgm:cxn modelId="{0AC7C189-8160-4594-9A60-F11AAC02CDF3}" type="presOf" srcId="{82A7BE90-4261-4099-A3E0-166F54F44BA0}" destId="{0BDF6045-0402-4432-AF34-272DB57440A1}" srcOrd="0" destOrd="0" presId="urn:microsoft.com/office/officeart/2005/8/layout/funnel1"/>
    <dgm:cxn modelId="{067D1D58-0717-4E1A-8F12-F11D9036FD19}" type="presOf" srcId="{1C810D91-C1B2-450C-9536-42F7306CC28D}" destId="{7BAF92A6-6D39-4302-84E3-904EBBDD0D9B}" srcOrd="0" destOrd="0" presId="urn:microsoft.com/office/officeart/2005/8/layout/funnel1"/>
    <dgm:cxn modelId="{12CDDFAB-7AF3-4DC7-9C3D-D44BBA2A7BAC}" type="presParOf" srcId="{0BDF6045-0402-4432-AF34-272DB57440A1}" destId="{BD156869-7EFB-4A40-B588-5F5165A2D3CA}" srcOrd="0" destOrd="0" presId="urn:microsoft.com/office/officeart/2005/8/layout/funnel1"/>
    <dgm:cxn modelId="{A9007D1A-266C-4140-9966-D8E0139F981F}" type="presParOf" srcId="{0BDF6045-0402-4432-AF34-272DB57440A1}" destId="{592F8CD7-C33F-445C-ADC4-273269D31E9A}" srcOrd="1" destOrd="0" presId="urn:microsoft.com/office/officeart/2005/8/layout/funnel1"/>
    <dgm:cxn modelId="{5EE5120A-7939-475D-ADDC-384AD4E98F64}" type="presParOf" srcId="{0BDF6045-0402-4432-AF34-272DB57440A1}" destId="{28AF27E7-4ABE-4CD7-8314-6527F75D7E57}" srcOrd="2" destOrd="0" presId="urn:microsoft.com/office/officeart/2005/8/layout/funnel1"/>
    <dgm:cxn modelId="{D494D89E-3031-43A3-A357-5E7D9796FFCC}" type="presParOf" srcId="{0BDF6045-0402-4432-AF34-272DB57440A1}" destId="{1E617F4A-B9FF-428C-A2BA-95BEC2A016B2}" srcOrd="3" destOrd="0" presId="urn:microsoft.com/office/officeart/2005/8/layout/funnel1"/>
    <dgm:cxn modelId="{F7B4070C-A4B2-4D0C-9DB6-C86BAF5944AD}" type="presParOf" srcId="{0BDF6045-0402-4432-AF34-272DB57440A1}" destId="{7BAF92A6-6D39-4302-84E3-904EBBDD0D9B}" srcOrd="4" destOrd="0" presId="urn:microsoft.com/office/officeart/2005/8/layout/funnel1"/>
    <dgm:cxn modelId="{E63F517F-4760-49D3-8C99-8B9FFF85DFD7}" type="presParOf" srcId="{0BDF6045-0402-4432-AF34-272DB57440A1}" destId="{AD9A236D-FC55-453D-9F17-2029D0CAA72D}" srcOrd="5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2A7BE90-4261-4099-A3E0-166F54F44BA0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C810D91-C1B2-450C-9536-42F7306CC28D}">
      <dgm:prSet phldrT="[Text]"/>
      <dgm:spPr/>
      <dgm:t>
        <a:bodyPr/>
        <a:lstStyle/>
        <a:p>
          <a:r>
            <a:rPr lang="de-DE" dirty="0" smtClean="0"/>
            <a:t>T[]=&gt; { /*do </a:t>
          </a:r>
          <a:r>
            <a:rPr lang="de-DE" dirty="0" err="1" smtClean="0"/>
            <a:t>sthg</a:t>
          </a:r>
          <a:r>
            <a:rPr lang="de-DE" dirty="0" smtClean="0"/>
            <a:t>*/ };</a:t>
          </a:r>
          <a:endParaRPr lang="de-DE" dirty="0"/>
        </a:p>
      </dgm:t>
    </dgm:pt>
    <dgm:pt modelId="{0861C847-2757-4C28-8FF0-0C0A75DD4B96}" type="parTrans" cxnId="{BA87DF8F-B3BA-4D3E-9378-45E50FEF7CE8}">
      <dgm:prSet/>
      <dgm:spPr/>
      <dgm:t>
        <a:bodyPr/>
        <a:lstStyle/>
        <a:p>
          <a:endParaRPr lang="de-DE"/>
        </a:p>
      </dgm:t>
    </dgm:pt>
    <dgm:pt modelId="{6E6D59AB-F908-4C07-A4F7-6939016E5DE5}" type="sibTrans" cxnId="{BA87DF8F-B3BA-4D3E-9378-45E50FEF7CE8}">
      <dgm:prSet/>
      <dgm:spPr/>
      <dgm:t>
        <a:bodyPr/>
        <a:lstStyle/>
        <a:p>
          <a:endParaRPr lang="de-DE"/>
        </a:p>
      </dgm:t>
    </dgm:pt>
    <dgm:pt modelId="{E8C723F1-F366-4613-B3CE-DB6C51B4E588}">
      <dgm:prSet phldrT="[Text]"/>
      <dgm:spPr/>
      <dgm:t>
        <a:bodyPr/>
        <a:lstStyle/>
        <a:p>
          <a:r>
            <a:rPr lang="de-DE" dirty="0" smtClean="0"/>
            <a:t>T[]</a:t>
          </a:r>
          <a:endParaRPr lang="de-DE" dirty="0"/>
        </a:p>
      </dgm:t>
    </dgm:pt>
    <dgm:pt modelId="{8C6C5DEB-B21B-49F0-A3B4-9F2834CE7ACC}" type="parTrans" cxnId="{1A125012-D082-411A-A38E-9AB84FC0748E}">
      <dgm:prSet/>
      <dgm:spPr/>
      <dgm:t>
        <a:bodyPr/>
        <a:lstStyle/>
        <a:p>
          <a:endParaRPr lang="de-DE"/>
        </a:p>
      </dgm:t>
    </dgm:pt>
    <dgm:pt modelId="{DBD70408-5572-457F-8577-CE2C26A336DC}" type="sibTrans" cxnId="{1A125012-D082-411A-A38E-9AB84FC0748E}">
      <dgm:prSet/>
      <dgm:spPr/>
      <dgm:t>
        <a:bodyPr/>
        <a:lstStyle/>
        <a:p>
          <a:endParaRPr lang="de-DE"/>
        </a:p>
      </dgm:t>
    </dgm:pt>
    <dgm:pt modelId="{B9915FBD-7CF9-47D1-8801-55234427A1E0}">
      <dgm:prSet phldrT="[Text]"/>
      <dgm:spPr/>
      <dgm:t>
        <a:bodyPr/>
        <a:lstStyle/>
        <a:p>
          <a:r>
            <a:rPr lang="de-DE" dirty="0" smtClean="0"/>
            <a:t>T[]</a:t>
          </a:r>
          <a:endParaRPr lang="de-DE" dirty="0"/>
        </a:p>
      </dgm:t>
    </dgm:pt>
    <dgm:pt modelId="{3F83E806-50FD-46E5-84A9-41FEEB1BE0E1}" type="parTrans" cxnId="{297E6BA9-F3A9-45D7-82AA-24D46BAC71B5}">
      <dgm:prSet/>
      <dgm:spPr/>
      <dgm:t>
        <a:bodyPr/>
        <a:lstStyle/>
        <a:p>
          <a:endParaRPr lang="de-DE"/>
        </a:p>
      </dgm:t>
    </dgm:pt>
    <dgm:pt modelId="{E22810B3-8813-4572-B521-41401067DD28}" type="sibTrans" cxnId="{297E6BA9-F3A9-45D7-82AA-24D46BAC71B5}">
      <dgm:prSet/>
      <dgm:spPr/>
      <dgm:t>
        <a:bodyPr/>
        <a:lstStyle/>
        <a:p>
          <a:endParaRPr lang="de-DE"/>
        </a:p>
      </dgm:t>
    </dgm:pt>
    <dgm:pt modelId="{0BDF6045-0402-4432-AF34-272DB57440A1}" type="pres">
      <dgm:prSet presAssocID="{82A7BE90-4261-4099-A3E0-166F54F44BA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D156869-7EFB-4A40-B588-5F5165A2D3CA}" type="pres">
      <dgm:prSet presAssocID="{82A7BE90-4261-4099-A3E0-166F54F44BA0}" presName="ellipse" presStyleLbl="trBgShp" presStyleIdx="0" presStyleCnt="1"/>
      <dgm:spPr/>
    </dgm:pt>
    <dgm:pt modelId="{592F8CD7-C33F-445C-ADC4-273269D31E9A}" type="pres">
      <dgm:prSet presAssocID="{82A7BE90-4261-4099-A3E0-166F54F44BA0}" presName="arrow1" presStyleLbl="fgShp" presStyleIdx="0" presStyleCnt="1"/>
      <dgm:spPr/>
    </dgm:pt>
    <dgm:pt modelId="{28AF27E7-4ABE-4CD7-8314-6527F75D7E57}" type="pres">
      <dgm:prSet presAssocID="{82A7BE90-4261-4099-A3E0-166F54F44BA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FAFCE37-001B-4209-B67F-519F87C0DF4A}" type="pres">
      <dgm:prSet presAssocID="{E8C723F1-F366-4613-B3CE-DB6C51B4E588}" presName="item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6D07B02-18A9-434E-9B1E-8E56900AEAC0}" type="pres">
      <dgm:prSet presAssocID="{1C810D91-C1B2-450C-9536-42F7306CC28D}" presName="item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D9A236D-FC55-453D-9F17-2029D0CAA72D}" type="pres">
      <dgm:prSet presAssocID="{82A7BE90-4261-4099-A3E0-166F54F44BA0}" presName="funnel" presStyleLbl="trAlignAcc1" presStyleIdx="0" presStyleCnt="1"/>
      <dgm:spPr/>
    </dgm:pt>
  </dgm:ptLst>
  <dgm:cxnLst>
    <dgm:cxn modelId="{540F89C6-9C18-4966-B82F-E5AC89237ABB}" type="presOf" srcId="{E8C723F1-F366-4613-B3CE-DB6C51B4E588}" destId="{8FAFCE37-001B-4209-B67F-519F87C0DF4A}" srcOrd="0" destOrd="0" presId="urn:microsoft.com/office/officeart/2005/8/layout/funnel1"/>
    <dgm:cxn modelId="{BA87DF8F-B3BA-4D3E-9378-45E50FEF7CE8}" srcId="{82A7BE90-4261-4099-A3E0-166F54F44BA0}" destId="{1C810D91-C1B2-450C-9536-42F7306CC28D}" srcOrd="2" destOrd="0" parTransId="{0861C847-2757-4C28-8FF0-0C0A75DD4B96}" sibTransId="{6E6D59AB-F908-4C07-A4F7-6939016E5DE5}"/>
    <dgm:cxn modelId="{7110A32C-A8D5-451A-AD24-D1BA34D1E380}" type="presOf" srcId="{82A7BE90-4261-4099-A3E0-166F54F44BA0}" destId="{0BDF6045-0402-4432-AF34-272DB57440A1}" srcOrd="0" destOrd="0" presId="urn:microsoft.com/office/officeart/2005/8/layout/funnel1"/>
    <dgm:cxn modelId="{297E6BA9-F3A9-45D7-82AA-24D46BAC71B5}" srcId="{82A7BE90-4261-4099-A3E0-166F54F44BA0}" destId="{B9915FBD-7CF9-47D1-8801-55234427A1E0}" srcOrd="0" destOrd="0" parTransId="{3F83E806-50FD-46E5-84A9-41FEEB1BE0E1}" sibTransId="{E22810B3-8813-4572-B521-41401067DD28}"/>
    <dgm:cxn modelId="{1A125012-D082-411A-A38E-9AB84FC0748E}" srcId="{82A7BE90-4261-4099-A3E0-166F54F44BA0}" destId="{E8C723F1-F366-4613-B3CE-DB6C51B4E588}" srcOrd="1" destOrd="0" parTransId="{8C6C5DEB-B21B-49F0-A3B4-9F2834CE7ACC}" sibTransId="{DBD70408-5572-457F-8577-CE2C26A336DC}"/>
    <dgm:cxn modelId="{01741355-1DF5-4C5B-9413-AB3BC9F15E3A}" type="presOf" srcId="{1C810D91-C1B2-450C-9536-42F7306CC28D}" destId="{28AF27E7-4ABE-4CD7-8314-6527F75D7E57}" srcOrd="0" destOrd="0" presId="urn:microsoft.com/office/officeart/2005/8/layout/funnel1"/>
    <dgm:cxn modelId="{FB3274D6-52C8-4E5D-B637-00EA3BC13302}" type="presOf" srcId="{B9915FBD-7CF9-47D1-8801-55234427A1E0}" destId="{66D07B02-18A9-434E-9B1E-8E56900AEAC0}" srcOrd="0" destOrd="0" presId="urn:microsoft.com/office/officeart/2005/8/layout/funnel1"/>
    <dgm:cxn modelId="{BAFDD2A4-65AF-4920-BD66-0F46ACD055E5}" type="presParOf" srcId="{0BDF6045-0402-4432-AF34-272DB57440A1}" destId="{BD156869-7EFB-4A40-B588-5F5165A2D3CA}" srcOrd="0" destOrd="0" presId="urn:microsoft.com/office/officeart/2005/8/layout/funnel1"/>
    <dgm:cxn modelId="{8EE5AAC2-199B-4A94-BF3B-F584303B0FC9}" type="presParOf" srcId="{0BDF6045-0402-4432-AF34-272DB57440A1}" destId="{592F8CD7-C33F-445C-ADC4-273269D31E9A}" srcOrd="1" destOrd="0" presId="urn:microsoft.com/office/officeart/2005/8/layout/funnel1"/>
    <dgm:cxn modelId="{8934C162-ABCF-4E7A-8EDA-89CD59C92CF4}" type="presParOf" srcId="{0BDF6045-0402-4432-AF34-272DB57440A1}" destId="{28AF27E7-4ABE-4CD7-8314-6527F75D7E57}" srcOrd="2" destOrd="0" presId="urn:microsoft.com/office/officeart/2005/8/layout/funnel1"/>
    <dgm:cxn modelId="{47E4F937-3DC4-498E-AA5D-6CDC1C53B4FD}" type="presParOf" srcId="{0BDF6045-0402-4432-AF34-272DB57440A1}" destId="{8FAFCE37-001B-4209-B67F-519F87C0DF4A}" srcOrd="3" destOrd="0" presId="urn:microsoft.com/office/officeart/2005/8/layout/funnel1"/>
    <dgm:cxn modelId="{A067C968-5D09-4DEE-BC44-5DBB065E842F}" type="presParOf" srcId="{0BDF6045-0402-4432-AF34-272DB57440A1}" destId="{66D07B02-18A9-434E-9B1E-8E56900AEAC0}" srcOrd="4" destOrd="0" presId="urn:microsoft.com/office/officeart/2005/8/layout/funnel1"/>
    <dgm:cxn modelId="{FF1B686F-FEE2-42BA-A4B0-C8A96711FCA0}" type="presParOf" srcId="{0BDF6045-0402-4432-AF34-272DB57440A1}" destId="{AD9A236D-FC55-453D-9F17-2029D0CAA72D}" srcOrd="5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2A7BE90-4261-4099-A3E0-166F54F44BA0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24F56C3E-6532-4F23-AB8C-CF8E748717B9}">
      <dgm:prSet phldrT="[Text]"/>
      <dgm:spPr/>
      <dgm:t>
        <a:bodyPr/>
        <a:lstStyle/>
        <a:p>
          <a:r>
            <a:rPr lang="de-DE" dirty="0" smtClean="0"/>
            <a:t>T</a:t>
          </a:r>
          <a:endParaRPr lang="de-DE" dirty="0"/>
        </a:p>
      </dgm:t>
    </dgm:pt>
    <dgm:pt modelId="{1A5406C9-83BB-421A-93AF-32F9AB024403}" type="parTrans" cxnId="{8E863D78-02F2-4198-9D93-D4B93158E2B9}">
      <dgm:prSet/>
      <dgm:spPr/>
      <dgm:t>
        <a:bodyPr/>
        <a:lstStyle/>
        <a:p>
          <a:endParaRPr lang="de-DE"/>
        </a:p>
      </dgm:t>
    </dgm:pt>
    <dgm:pt modelId="{01579F1E-5131-4F25-94EA-A59BF43726BD}" type="sibTrans" cxnId="{8E863D78-02F2-4198-9D93-D4B93158E2B9}">
      <dgm:prSet/>
      <dgm:spPr/>
      <dgm:t>
        <a:bodyPr/>
        <a:lstStyle/>
        <a:p>
          <a:endParaRPr lang="de-DE"/>
        </a:p>
      </dgm:t>
    </dgm:pt>
    <dgm:pt modelId="{E8F3A69E-3106-40AC-B873-2F90C104CDE1}">
      <dgm:prSet phldrT="[Text]"/>
      <dgm:spPr/>
      <dgm:t>
        <a:bodyPr/>
        <a:lstStyle/>
        <a:p>
          <a:r>
            <a:rPr lang="de-DE" dirty="0" smtClean="0"/>
            <a:t>T</a:t>
          </a:r>
          <a:endParaRPr lang="de-DE" dirty="0"/>
        </a:p>
      </dgm:t>
    </dgm:pt>
    <dgm:pt modelId="{7D38E043-6F58-49FF-B35C-6C56993B4F93}" type="parTrans" cxnId="{1162B8A7-E646-4F3D-BD96-DA5E35077051}">
      <dgm:prSet/>
      <dgm:spPr/>
      <dgm:t>
        <a:bodyPr/>
        <a:lstStyle/>
        <a:p>
          <a:endParaRPr lang="de-DE"/>
        </a:p>
      </dgm:t>
    </dgm:pt>
    <dgm:pt modelId="{2F830598-EE11-48E4-93DF-D4DC7B433531}" type="sibTrans" cxnId="{1162B8A7-E646-4F3D-BD96-DA5E35077051}">
      <dgm:prSet/>
      <dgm:spPr/>
      <dgm:t>
        <a:bodyPr/>
        <a:lstStyle/>
        <a:p>
          <a:endParaRPr lang="de-DE"/>
        </a:p>
      </dgm:t>
    </dgm:pt>
    <dgm:pt modelId="{6AE70D85-FA81-468A-A38A-F5E4D44BF7EB}">
      <dgm:prSet phldrT="[Text]"/>
      <dgm:spPr/>
      <dgm:t>
        <a:bodyPr/>
        <a:lstStyle/>
        <a:p>
          <a:r>
            <a:rPr lang="de-DE" dirty="0" smtClean="0"/>
            <a:t>T</a:t>
          </a:r>
          <a:endParaRPr lang="de-DE" dirty="0"/>
        </a:p>
      </dgm:t>
    </dgm:pt>
    <dgm:pt modelId="{AAD87566-669E-4055-B967-17E9115B02C6}" type="parTrans" cxnId="{B2B2C5B0-9517-43C6-AA61-E48F7DF59074}">
      <dgm:prSet/>
      <dgm:spPr/>
      <dgm:t>
        <a:bodyPr/>
        <a:lstStyle/>
        <a:p>
          <a:endParaRPr lang="de-DE"/>
        </a:p>
      </dgm:t>
    </dgm:pt>
    <dgm:pt modelId="{DED18946-E1D5-439C-BB0A-21555B73CB2B}" type="sibTrans" cxnId="{B2B2C5B0-9517-43C6-AA61-E48F7DF59074}">
      <dgm:prSet/>
      <dgm:spPr/>
      <dgm:t>
        <a:bodyPr/>
        <a:lstStyle/>
        <a:p>
          <a:endParaRPr lang="de-DE"/>
        </a:p>
      </dgm:t>
    </dgm:pt>
    <dgm:pt modelId="{253D59A6-4595-4022-887A-C6961CBF64D6}">
      <dgm:prSet phldrT="[Text]"/>
      <dgm:spPr/>
      <dgm:t>
        <a:bodyPr/>
        <a:lstStyle/>
        <a:p>
          <a:endParaRPr lang="de-DE" dirty="0"/>
        </a:p>
      </dgm:t>
    </dgm:pt>
    <dgm:pt modelId="{2F972EA1-9FA8-4594-9A96-1CC57E93B480}" type="parTrans" cxnId="{29BB1F25-3349-4C98-BC20-7323497F93D9}">
      <dgm:prSet/>
      <dgm:spPr/>
      <dgm:t>
        <a:bodyPr/>
        <a:lstStyle/>
        <a:p>
          <a:endParaRPr lang="de-DE"/>
        </a:p>
      </dgm:t>
    </dgm:pt>
    <dgm:pt modelId="{A6DB86B6-AE91-4769-BAEB-6590141EB9CF}" type="sibTrans" cxnId="{29BB1F25-3349-4C98-BC20-7323497F93D9}">
      <dgm:prSet/>
      <dgm:spPr/>
      <dgm:t>
        <a:bodyPr/>
        <a:lstStyle/>
        <a:p>
          <a:endParaRPr lang="de-DE"/>
        </a:p>
      </dgm:t>
    </dgm:pt>
    <dgm:pt modelId="{0BDF6045-0402-4432-AF34-272DB57440A1}" type="pres">
      <dgm:prSet presAssocID="{82A7BE90-4261-4099-A3E0-166F54F44BA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D156869-7EFB-4A40-B588-5F5165A2D3CA}" type="pres">
      <dgm:prSet presAssocID="{82A7BE90-4261-4099-A3E0-166F54F44BA0}" presName="ellipse" presStyleLbl="trBgShp" presStyleIdx="0" presStyleCnt="1"/>
      <dgm:spPr/>
    </dgm:pt>
    <dgm:pt modelId="{592F8CD7-C33F-445C-ADC4-273269D31E9A}" type="pres">
      <dgm:prSet presAssocID="{82A7BE90-4261-4099-A3E0-166F54F44BA0}" presName="arrow1" presStyleLbl="fgShp" presStyleIdx="0" presStyleCnt="1"/>
      <dgm:spPr/>
    </dgm:pt>
    <dgm:pt modelId="{28AF27E7-4ABE-4CD7-8314-6527F75D7E57}" type="pres">
      <dgm:prSet presAssocID="{82A7BE90-4261-4099-A3E0-166F54F44BA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C40709D-CA8B-485D-A099-232E6ACCA8C3}" type="pres">
      <dgm:prSet presAssocID="{E8F3A69E-3106-40AC-B873-2F90C104CDE1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801FC27-E80F-44CA-AEC9-FCA4A5CB3A91}" type="pres">
      <dgm:prSet presAssocID="{6AE70D85-FA81-468A-A38A-F5E4D44BF7EB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56FCB97-FB8A-4D1D-9EA5-3BEB8CD5726F}" type="pres">
      <dgm:prSet presAssocID="{253D59A6-4595-4022-887A-C6961CBF64D6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D9A236D-FC55-453D-9F17-2029D0CAA72D}" type="pres">
      <dgm:prSet presAssocID="{82A7BE90-4261-4099-A3E0-166F54F44BA0}" presName="funnel" presStyleLbl="trAlignAcc1" presStyleIdx="0" presStyleCnt="1"/>
      <dgm:spPr/>
    </dgm:pt>
  </dgm:ptLst>
  <dgm:cxnLst>
    <dgm:cxn modelId="{8E863D78-02F2-4198-9D93-D4B93158E2B9}" srcId="{82A7BE90-4261-4099-A3E0-166F54F44BA0}" destId="{24F56C3E-6532-4F23-AB8C-CF8E748717B9}" srcOrd="0" destOrd="0" parTransId="{1A5406C9-83BB-421A-93AF-32F9AB024403}" sibTransId="{01579F1E-5131-4F25-94EA-A59BF43726BD}"/>
    <dgm:cxn modelId="{D0247477-40B4-4A2B-9E03-73842F7D0DE4}" type="presOf" srcId="{253D59A6-4595-4022-887A-C6961CBF64D6}" destId="{28AF27E7-4ABE-4CD7-8314-6527F75D7E57}" srcOrd="0" destOrd="0" presId="urn:microsoft.com/office/officeart/2005/8/layout/funnel1"/>
    <dgm:cxn modelId="{29BB1F25-3349-4C98-BC20-7323497F93D9}" srcId="{82A7BE90-4261-4099-A3E0-166F54F44BA0}" destId="{253D59A6-4595-4022-887A-C6961CBF64D6}" srcOrd="3" destOrd="0" parTransId="{2F972EA1-9FA8-4594-9A96-1CC57E93B480}" sibTransId="{A6DB86B6-AE91-4769-BAEB-6590141EB9CF}"/>
    <dgm:cxn modelId="{1162B8A7-E646-4F3D-BD96-DA5E35077051}" srcId="{82A7BE90-4261-4099-A3E0-166F54F44BA0}" destId="{E8F3A69E-3106-40AC-B873-2F90C104CDE1}" srcOrd="1" destOrd="0" parTransId="{7D38E043-6F58-49FF-B35C-6C56993B4F93}" sibTransId="{2F830598-EE11-48E4-93DF-D4DC7B433531}"/>
    <dgm:cxn modelId="{B2B2C5B0-9517-43C6-AA61-E48F7DF59074}" srcId="{82A7BE90-4261-4099-A3E0-166F54F44BA0}" destId="{6AE70D85-FA81-468A-A38A-F5E4D44BF7EB}" srcOrd="2" destOrd="0" parTransId="{AAD87566-669E-4055-B967-17E9115B02C6}" sibTransId="{DED18946-E1D5-439C-BB0A-21555B73CB2B}"/>
    <dgm:cxn modelId="{FAA7A0CE-6A3B-433F-9D47-B3EB97F03C5E}" type="presOf" srcId="{E8F3A69E-3106-40AC-B873-2F90C104CDE1}" destId="{7801FC27-E80F-44CA-AEC9-FCA4A5CB3A91}" srcOrd="0" destOrd="0" presId="urn:microsoft.com/office/officeart/2005/8/layout/funnel1"/>
    <dgm:cxn modelId="{C28DB24D-FD43-4DCE-AB14-BAA5DA6695D4}" type="presOf" srcId="{82A7BE90-4261-4099-A3E0-166F54F44BA0}" destId="{0BDF6045-0402-4432-AF34-272DB57440A1}" srcOrd="0" destOrd="0" presId="urn:microsoft.com/office/officeart/2005/8/layout/funnel1"/>
    <dgm:cxn modelId="{CFBD385F-660E-4C26-8C28-7CDDA5F334CB}" type="presOf" srcId="{24F56C3E-6532-4F23-AB8C-CF8E748717B9}" destId="{E56FCB97-FB8A-4D1D-9EA5-3BEB8CD5726F}" srcOrd="0" destOrd="0" presId="urn:microsoft.com/office/officeart/2005/8/layout/funnel1"/>
    <dgm:cxn modelId="{30D486E2-98F6-4DAA-A4F9-782224100422}" type="presOf" srcId="{6AE70D85-FA81-468A-A38A-F5E4D44BF7EB}" destId="{EC40709D-CA8B-485D-A099-232E6ACCA8C3}" srcOrd="0" destOrd="0" presId="urn:microsoft.com/office/officeart/2005/8/layout/funnel1"/>
    <dgm:cxn modelId="{5313D728-376D-476B-807D-C235AB9529AB}" type="presParOf" srcId="{0BDF6045-0402-4432-AF34-272DB57440A1}" destId="{BD156869-7EFB-4A40-B588-5F5165A2D3CA}" srcOrd="0" destOrd="0" presId="urn:microsoft.com/office/officeart/2005/8/layout/funnel1"/>
    <dgm:cxn modelId="{55331E81-A90C-4AB6-9305-00C90A706657}" type="presParOf" srcId="{0BDF6045-0402-4432-AF34-272DB57440A1}" destId="{592F8CD7-C33F-445C-ADC4-273269D31E9A}" srcOrd="1" destOrd="0" presId="urn:microsoft.com/office/officeart/2005/8/layout/funnel1"/>
    <dgm:cxn modelId="{26B44110-135A-451A-B424-DD86273EA6B6}" type="presParOf" srcId="{0BDF6045-0402-4432-AF34-272DB57440A1}" destId="{28AF27E7-4ABE-4CD7-8314-6527F75D7E57}" srcOrd="2" destOrd="0" presId="urn:microsoft.com/office/officeart/2005/8/layout/funnel1"/>
    <dgm:cxn modelId="{64C738EE-EBC1-495E-AC18-B3C3947F19A4}" type="presParOf" srcId="{0BDF6045-0402-4432-AF34-272DB57440A1}" destId="{EC40709D-CA8B-485D-A099-232E6ACCA8C3}" srcOrd="3" destOrd="0" presId="urn:microsoft.com/office/officeart/2005/8/layout/funnel1"/>
    <dgm:cxn modelId="{4EEEB8C6-158C-4C8B-82CE-CD6C7FB14750}" type="presParOf" srcId="{0BDF6045-0402-4432-AF34-272DB57440A1}" destId="{7801FC27-E80F-44CA-AEC9-FCA4A5CB3A91}" srcOrd="4" destOrd="0" presId="urn:microsoft.com/office/officeart/2005/8/layout/funnel1"/>
    <dgm:cxn modelId="{ACF1F3E2-AED8-42E3-8876-A17C6ECFF609}" type="presParOf" srcId="{0BDF6045-0402-4432-AF34-272DB57440A1}" destId="{E56FCB97-FB8A-4D1D-9EA5-3BEB8CD5726F}" srcOrd="5" destOrd="0" presId="urn:microsoft.com/office/officeart/2005/8/layout/funnel1"/>
    <dgm:cxn modelId="{10B96E1C-388D-4BD1-B0BA-4FCB7CD73C8A}" type="presParOf" srcId="{0BDF6045-0402-4432-AF34-272DB57440A1}" destId="{AD9A236D-FC55-453D-9F17-2029D0CAA72D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56869-7EFB-4A40-B588-5F5165A2D3CA}">
      <dsp:nvSpPr>
        <dsp:cNvPr id="0" name=""/>
        <dsp:cNvSpPr/>
      </dsp:nvSpPr>
      <dsp:spPr>
        <a:xfrm>
          <a:off x="1532565" y="153245"/>
          <a:ext cx="3041340" cy="1056217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2F8CD7-C33F-445C-ADC4-273269D31E9A}">
      <dsp:nvSpPr>
        <dsp:cNvPr id="0" name=""/>
        <dsp:cNvSpPr/>
      </dsp:nvSpPr>
      <dsp:spPr>
        <a:xfrm>
          <a:off x="2763246" y="2739563"/>
          <a:ext cx="589407" cy="377220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AF27E7-4ABE-4CD7-8314-6527F75D7E57}">
      <dsp:nvSpPr>
        <dsp:cNvPr id="0" name=""/>
        <dsp:cNvSpPr/>
      </dsp:nvSpPr>
      <dsp:spPr>
        <a:xfrm>
          <a:off x="1643373" y="3041340"/>
          <a:ext cx="2829153" cy="7072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T =&gt; { /*do </a:t>
          </a:r>
          <a:r>
            <a:rPr lang="de-DE" sz="2400" kern="1200" dirty="0" err="1" smtClean="0"/>
            <a:t>sthg</a:t>
          </a:r>
          <a:r>
            <a:rPr lang="de-DE" sz="2400" kern="1200" dirty="0" smtClean="0"/>
            <a:t>*/ };</a:t>
          </a:r>
          <a:endParaRPr lang="de-DE" sz="2400" kern="1200" dirty="0"/>
        </a:p>
      </dsp:txBody>
      <dsp:txXfrm>
        <a:off x="1643373" y="3041340"/>
        <a:ext cx="2829153" cy="707288"/>
      </dsp:txXfrm>
    </dsp:sp>
    <dsp:sp modelId="{2CD35953-C304-43A2-9455-6C4C010A3AC5}">
      <dsp:nvSpPr>
        <dsp:cNvPr id="0" name=""/>
        <dsp:cNvSpPr/>
      </dsp:nvSpPr>
      <dsp:spPr>
        <a:xfrm>
          <a:off x="2638292" y="1291037"/>
          <a:ext cx="1060932" cy="1060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4500" kern="1200" dirty="0" smtClean="0"/>
            <a:t>T</a:t>
          </a:r>
          <a:endParaRPr lang="de-DE" sz="4500" kern="1200" dirty="0"/>
        </a:p>
      </dsp:txBody>
      <dsp:txXfrm>
        <a:off x="2793662" y="1446407"/>
        <a:ext cx="750192" cy="750192"/>
      </dsp:txXfrm>
    </dsp:sp>
    <dsp:sp modelId="{91BCD672-CADB-414B-8EB7-00359CC8C3B2}">
      <dsp:nvSpPr>
        <dsp:cNvPr id="0" name=""/>
        <dsp:cNvSpPr/>
      </dsp:nvSpPr>
      <dsp:spPr>
        <a:xfrm>
          <a:off x="1879136" y="495101"/>
          <a:ext cx="1060932" cy="1060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4500" kern="1200" dirty="0" smtClean="0"/>
            <a:t>T</a:t>
          </a:r>
          <a:endParaRPr lang="de-DE" sz="4500" kern="1200" dirty="0"/>
        </a:p>
      </dsp:txBody>
      <dsp:txXfrm>
        <a:off x="2034506" y="650471"/>
        <a:ext cx="750192" cy="750192"/>
      </dsp:txXfrm>
    </dsp:sp>
    <dsp:sp modelId="{05533A68-5AC6-4A2C-9148-75C7397B1F6D}">
      <dsp:nvSpPr>
        <dsp:cNvPr id="0" name=""/>
        <dsp:cNvSpPr/>
      </dsp:nvSpPr>
      <dsp:spPr>
        <a:xfrm>
          <a:off x="2963645" y="238591"/>
          <a:ext cx="1060932" cy="1060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4500" kern="1200" dirty="0" smtClean="0"/>
            <a:t>T</a:t>
          </a:r>
          <a:endParaRPr lang="de-DE" sz="4500" kern="1200" dirty="0"/>
        </a:p>
      </dsp:txBody>
      <dsp:txXfrm>
        <a:off x="3119015" y="393961"/>
        <a:ext cx="750192" cy="750192"/>
      </dsp:txXfrm>
    </dsp:sp>
    <dsp:sp modelId="{AD9A236D-FC55-453D-9F17-2029D0CAA72D}">
      <dsp:nvSpPr>
        <dsp:cNvPr id="0" name=""/>
        <dsp:cNvSpPr/>
      </dsp:nvSpPr>
      <dsp:spPr>
        <a:xfrm>
          <a:off x="1407610" y="23576"/>
          <a:ext cx="3300679" cy="2640543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56869-7EFB-4A40-B588-5F5165A2D3CA}">
      <dsp:nvSpPr>
        <dsp:cNvPr id="0" name=""/>
        <dsp:cNvSpPr/>
      </dsp:nvSpPr>
      <dsp:spPr>
        <a:xfrm>
          <a:off x="1300659" y="102716"/>
          <a:ext cx="2038531" cy="707955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2F8CD7-C33F-445C-ADC4-273269D31E9A}">
      <dsp:nvSpPr>
        <dsp:cNvPr id="0" name=""/>
        <dsp:cNvSpPr/>
      </dsp:nvSpPr>
      <dsp:spPr>
        <a:xfrm>
          <a:off x="2125553" y="1836258"/>
          <a:ext cx="395064" cy="252841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AF27E7-4ABE-4CD7-8314-6527F75D7E57}">
      <dsp:nvSpPr>
        <dsp:cNvPr id="0" name=""/>
        <dsp:cNvSpPr/>
      </dsp:nvSpPr>
      <dsp:spPr>
        <a:xfrm>
          <a:off x="1374931" y="2038531"/>
          <a:ext cx="1896308" cy="4740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kern="1200" dirty="0" smtClean="0"/>
            <a:t>T =&gt; { /*do </a:t>
          </a:r>
          <a:r>
            <a:rPr lang="de-DE" sz="1600" kern="1200" dirty="0" err="1" smtClean="0"/>
            <a:t>sthg</a:t>
          </a:r>
          <a:r>
            <a:rPr lang="de-DE" sz="1600" kern="1200" dirty="0" smtClean="0"/>
            <a:t>*/ };</a:t>
          </a:r>
          <a:endParaRPr lang="de-DE" sz="1600" kern="1200" dirty="0"/>
        </a:p>
      </dsp:txBody>
      <dsp:txXfrm>
        <a:off x="1374931" y="2038531"/>
        <a:ext cx="1896308" cy="474077"/>
      </dsp:txXfrm>
    </dsp:sp>
    <dsp:sp modelId="{8FAFCE37-001B-4209-B67F-519F87C0DF4A}">
      <dsp:nvSpPr>
        <dsp:cNvPr id="0" name=""/>
        <dsp:cNvSpPr/>
      </dsp:nvSpPr>
      <dsp:spPr>
        <a:xfrm>
          <a:off x="2041799" y="865348"/>
          <a:ext cx="711115" cy="7111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000" kern="1200" dirty="0" smtClean="0"/>
            <a:t>T</a:t>
          </a:r>
          <a:endParaRPr lang="de-DE" sz="3000" kern="1200" dirty="0"/>
        </a:p>
      </dsp:txBody>
      <dsp:txXfrm>
        <a:off x="2145939" y="969488"/>
        <a:ext cx="502835" cy="502835"/>
      </dsp:txXfrm>
    </dsp:sp>
    <dsp:sp modelId="{66D07B02-18A9-434E-9B1E-8E56900AEAC0}">
      <dsp:nvSpPr>
        <dsp:cNvPr id="0" name=""/>
        <dsp:cNvSpPr/>
      </dsp:nvSpPr>
      <dsp:spPr>
        <a:xfrm>
          <a:off x="1532957" y="331853"/>
          <a:ext cx="711115" cy="7111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000" kern="1200" dirty="0" smtClean="0"/>
            <a:t>T</a:t>
          </a:r>
          <a:endParaRPr lang="de-DE" sz="3000" kern="1200" dirty="0"/>
        </a:p>
      </dsp:txBody>
      <dsp:txXfrm>
        <a:off x="1637097" y="435993"/>
        <a:ext cx="502835" cy="502835"/>
      </dsp:txXfrm>
    </dsp:sp>
    <dsp:sp modelId="{AD9A236D-FC55-453D-9F17-2029D0CAA72D}">
      <dsp:nvSpPr>
        <dsp:cNvPr id="0" name=""/>
        <dsp:cNvSpPr/>
      </dsp:nvSpPr>
      <dsp:spPr>
        <a:xfrm>
          <a:off x="1216905" y="15802"/>
          <a:ext cx="2212359" cy="1769887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56869-7EFB-4A40-B588-5F5165A2D3CA}">
      <dsp:nvSpPr>
        <dsp:cNvPr id="0" name=""/>
        <dsp:cNvSpPr/>
      </dsp:nvSpPr>
      <dsp:spPr>
        <a:xfrm>
          <a:off x="1573570" y="122567"/>
          <a:ext cx="2432495" cy="844773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2F8CD7-C33F-445C-ADC4-273269D31E9A}">
      <dsp:nvSpPr>
        <dsp:cNvPr id="0" name=""/>
        <dsp:cNvSpPr/>
      </dsp:nvSpPr>
      <dsp:spPr>
        <a:xfrm>
          <a:off x="2557883" y="2191131"/>
          <a:ext cx="471413" cy="301704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AF27E7-4ABE-4CD7-8314-6527F75D7E57}">
      <dsp:nvSpPr>
        <dsp:cNvPr id="0" name=""/>
        <dsp:cNvSpPr/>
      </dsp:nvSpPr>
      <dsp:spPr>
        <a:xfrm>
          <a:off x="1662196" y="2432495"/>
          <a:ext cx="2262786" cy="565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000" kern="1200" dirty="0"/>
        </a:p>
      </dsp:txBody>
      <dsp:txXfrm>
        <a:off x="1662196" y="2432495"/>
        <a:ext cx="2262786" cy="565696"/>
      </dsp:txXfrm>
    </dsp:sp>
    <dsp:sp modelId="{1E617F4A-B9FF-428C-A2BA-95BEC2A016B2}">
      <dsp:nvSpPr>
        <dsp:cNvPr id="0" name=""/>
        <dsp:cNvSpPr/>
      </dsp:nvSpPr>
      <dsp:spPr>
        <a:xfrm>
          <a:off x="2457943" y="1032585"/>
          <a:ext cx="848545" cy="8485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500" kern="1200" dirty="0" err="1" smtClean="0"/>
            <a:t>TOther</a:t>
          </a:r>
          <a:endParaRPr lang="de-DE" sz="1500" kern="1200" dirty="0"/>
        </a:p>
      </dsp:txBody>
      <dsp:txXfrm>
        <a:off x="2582210" y="1156852"/>
        <a:ext cx="600011" cy="600011"/>
      </dsp:txXfrm>
    </dsp:sp>
    <dsp:sp modelId="{7BAF92A6-6D39-4302-84E3-904EBBDD0D9B}">
      <dsp:nvSpPr>
        <dsp:cNvPr id="0" name=""/>
        <dsp:cNvSpPr/>
      </dsp:nvSpPr>
      <dsp:spPr>
        <a:xfrm>
          <a:off x="1850762" y="395987"/>
          <a:ext cx="848545" cy="8485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500" kern="1200" dirty="0" err="1" smtClean="0"/>
            <a:t>TOther</a:t>
          </a:r>
          <a:endParaRPr lang="de-DE" sz="1500" kern="1200" dirty="0"/>
        </a:p>
      </dsp:txBody>
      <dsp:txXfrm>
        <a:off x="1975029" y="520254"/>
        <a:ext cx="600011" cy="600011"/>
      </dsp:txXfrm>
    </dsp:sp>
    <dsp:sp modelId="{AD9A236D-FC55-453D-9F17-2029D0CAA72D}">
      <dsp:nvSpPr>
        <dsp:cNvPr id="0" name=""/>
        <dsp:cNvSpPr/>
      </dsp:nvSpPr>
      <dsp:spPr>
        <a:xfrm>
          <a:off x="1473631" y="18856"/>
          <a:ext cx="2639917" cy="2111934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56869-7EFB-4A40-B588-5F5165A2D3CA}">
      <dsp:nvSpPr>
        <dsp:cNvPr id="0" name=""/>
        <dsp:cNvSpPr/>
      </dsp:nvSpPr>
      <dsp:spPr>
        <a:xfrm>
          <a:off x="1331988" y="95362"/>
          <a:ext cx="1892580" cy="657268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2F8CD7-C33F-445C-ADC4-273269D31E9A}">
      <dsp:nvSpPr>
        <dsp:cNvPr id="0" name=""/>
        <dsp:cNvSpPr/>
      </dsp:nvSpPr>
      <dsp:spPr>
        <a:xfrm>
          <a:off x="2097823" y="1704789"/>
          <a:ext cx="366779" cy="234738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AF27E7-4ABE-4CD7-8314-6527F75D7E57}">
      <dsp:nvSpPr>
        <dsp:cNvPr id="0" name=""/>
        <dsp:cNvSpPr/>
      </dsp:nvSpPr>
      <dsp:spPr>
        <a:xfrm>
          <a:off x="1400943" y="1892580"/>
          <a:ext cx="1760540" cy="440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 smtClean="0"/>
            <a:t>T[]=&gt; { /*do </a:t>
          </a:r>
          <a:r>
            <a:rPr lang="de-DE" sz="1400" kern="1200" dirty="0" err="1" smtClean="0"/>
            <a:t>sthg</a:t>
          </a:r>
          <a:r>
            <a:rPr lang="de-DE" sz="1400" kern="1200" dirty="0" smtClean="0"/>
            <a:t>*/ };</a:t>
          </a:r>
          <a:endParaRPr lang="de-DE" sz="1400" kern="1200" dirty="0"/>
        </a:p>
      </dsp:txBody>
      <dsp:txXfrm>
        <a:off x="1400943" y="1892580"/>
        <a:ext cx="1760540" cy="440135"/>
      </dsp:txXfrm>
    </dsp:sp>
    <dsp:sp modelId="{8FAFCE37-001B-4209-B67F-519F87C0DF4A}">
      <dsp:nvSpPr>
        <dsp:cNvPr id="0" name=""/>
        <dsp:cNvSpPr/>
      </dsp:nvSpPr>
      <dsp:spPr>
        <a:xfrm>
          <a:off x="2020066" y="803393"/>
          <a:ext cx="660202" cy="6602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T[]</a:t>
          </a:r>
          <a:endParaRPr lang="de-DE" sz="2800" kern="1200" dirty="0"/>
        </a:p>
      </dsp:txBody>
      <dsp:txXfrm>
        <a:off x="2116750" y="900077"/>
        <a:ext cx="466834" cy="466834"/>
      </dsp:txXfrm>
    </dsp:sp>
    <dsp:sp modelId="{66D07B02-18A9-434E-9B1E-8E56900AEAC0}">
      <dsp:nvSpPr>
        <dsp:cNvPr id="0" name=""/>
        <dsp:cNvSpPr/>
      </dsp:nvSpPr>
      <dsp:spPr>
        <a:xfrm>
          <a:off x="1547655" y="308094"/>
          <a:ext cx="660202" cy="6602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T[]</a:t>
          </a:r>
          <a:endParaRPr lang="de-DE" sz="2800" kern="1200" dirty="0"/>
        </a:p>
      </dsp:txBody>
      <dsp:txXfrm>
        <a:off x="1644339" y="404778"/>
        <a:ext cx="466834" cy="466834"/>
      </dsp:txXfrm>
    </dsp:sp>
    <dsp:sp modelId="{AD9A236D-FC55-453D-9F17-2029D0CAA72D}">
      <dsp:nvSpPr>
        <dsp:cNvPr id="0" name=""/>
        <dsp:cNvSpPr/>
      </dsp:nvSpPr>
      <dsp:spPr>
        <a:xfrm>
          <a:off x="1254231" y="14671"/>
          <a:ext cx="2053963" cy="164317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56869-7EFB-4A40-B588-5F5165A2D3CA}">
      <dsp:nvSpPr>
        <dsp:cNvPr id="0" name=""/>
        <dsp:cNvSpPr/>
      </dsp:nvSpPr>
      <dsp:spPr>
        <a:xfrm>
          <a:off x="1610566" y="113792"/>
          <a:ext cx="2258338" cy="784291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2F8CD7-C33F-445C-ADC4-273269D31E9A}">
      <dsp:nvSpPr>
        <dsp:cNvPr id="0" name=""/>
        <dsp:cNvSpPr/>
      </dsp:nvSpPr>
      <dsp:spPr>
        <a:xfrm>
          <a:off x="2524406" y="2034255"/>
          <a:ext cx="437662" cy="280104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AF27E7-4ABE-4CD7-8314-6527F75D7E57}">
      <dsp:nvSpPr>
        <dsp:cNvPr id="0" name=""/>
        <dsp:cNvSpPr/>
      </dsp:nvSpPr>
      <dsp:spPr>
        <a:xfrm>
          <a:off x="1692847" y="2258338"/>
          <a:ext cx="2100780" cy="525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800" kern="1200" dirty="0"/>
        </a:p>
      </dsp:txBody>
      <dsp:txXfrm>
        <a:off x="1692847" y="2258338"/>
        <a:ext cx="2100780" cy="525195"/>
      </dsp:txXfrm>
    </dsp:sp>
    <dsp:sp modelId="{EC40709D-CA8B-485D-A099-232E6ACCA8C3}">
      <dsp:nvSpPr>
        <dsp:cNvPr id="0" name=""/>
        <dsp:cNvSpPr/>
      </dsp:nvSpPr>
      <dsp:spPr>
        <a:xfrm>
          <a:off x="2431621" y="958655"/>
          <a:ext cx="787792" cy="7877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T</a:t>
          </a:r>
          <a:endParaRPr lang="de-DE" sz="3300" kern="1200" dirty="0"/>
        </a:p>
      </dsp:txBody>
      <dsp:txXfrm>
        <a:off x="2546990" y="1074024"/>
        <a:ext cx="557054" cy="557054"/>
      </dsp:txXfrm>
    </dsp:sp>
    <dsp:sp modelId="{7801FC27-E80F-44CA-AEC9-FCA4A5CB3A91}">
      <dsp:nvSpPr>
        <dsp:cNvPr id="0" name=""/>
        <dsp:cNvSpPr/>
      </dsp:nvSpPr>
      <dsp:spPr>
        <a:xfrm>
          <a:off x="1867912" y="367636"/>
          <a:ext cx="787792" cy="7877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T</a:t>
          </a:r>
          <a:endParaRPr lang="de-DE" sz="3300" kern="1200" dirty="0"/>
        </a:p>
      </dsp:txBody>
      <dsp:txXfrm>
        <a:off x="1983281" y="483005"/>
        <a:ext cx="557054" cy="557054"/>
      </dsp:txXfrm>
    </dsp:sp>
    <dsp:sp modelId="{E56FCB97-FB8A-4D1D-9EA5-3BEB8CD5726F}">
      <dsp:nvSpPr>
        <dsp:cNvPr id="0" name=""/>
        <dsp:cNvSpPr/>
      </dsp:nvSpPr>
      <dsp:spPr>
        <a:xfrm>
          <a:off x="2673211" y="177165"/>
          <a:ext cx="787792" cy="7877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T</a:t>
          </a:r>
          <a:endParaRPr lang="de-DE" sz="3300" kern="1200" dirty="0"/>
        </a:p>
      </dsp:txBody>
      <dsp:txXfrm>
        <a:off x="2788580" y="292534"/>
        <a:ext cx="557054" cy="557054"/>
      </dsp:txXfrm>
    </dsp:sp>
    <dsp:sp modelId="{AD9A236D-FC55-453D-9F17-2029D0CAA72D}">
      <dsp:nvSpPr>
        <dsp:cNvPr id="0" name=""/>
        <dsp:cNvSpPr/>
      </dsp:nvSpPr>
      <dsp:spPr>
        <a:xfrm>
          <a:off x="1517782" y="17506"/>
          <a:ext cx="2450910" cy="1960728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E91F3-D5E7-4852-8CFD-552DBBE28457}" type="datetimeFigureOut">
              <a:rPr lang="de-DE" smtClean="0"/>
              <a:t>17.06.2013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7BF6A-6B4B-4626-810E-8229726599B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0115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3FACE-ADCA-4E26-A042-48FD4CEE1A02}" type="datetimeFigureOut">
              <a:rPr lang="de-DE" smtClean="0"/>
              <a:pPr/>
              <a:t>17.06.2013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E2DFB-AE98-4B66-B31E-7632FABDE55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154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>
                <a:solidFill>
                  <a:prstClr val="black"/>
                </a:solidFill>
              </a:rPr>
              <a:pPr/>
              <a:t>1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201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213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8092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26962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2010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615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0344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256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Einige</a:t>
            </a:r>
            <a:r>
              <a:rPr lang="en-US" dirty="0" smtClean="0"/>
              <a:t> </a:t>
            </a:r>
            <a:r>
              <a:rPr lang="en-US" dirty="0" err="1" smtClean="0"/>
              <a:t>interessante</a:t>
            </a:r>
            <a:r>
              <a:rPr lang="en-US" dirty="0" smtClean="0"/>
              <a:t> .NET 4.5 Features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zu</a:t>
            </a:r>
            <a:r>
              <a:rPr lang="en-US" baseline="0" dirty="0" smtClean="0"/>
              <a:t> </a:t>
            </a:r>
            <a:r>
              <a:rPr lang="en-US" dirty="0" smtClean="0"/>
              <a:t>async / await und </a:t>
            </a:r>
            <a:r>
              <a:rPr lang="en-US" dirty="0" err="1" smtClean="0"/>
              <a:t>Kommunikation</a:t>
            </a:r>
            <a:endParaRPr lang="en-US" dirty="0" smtClean="0"/>
          </a:p>
          <a:p>
            <a:r>
              <a:rPr lang="en-US" dirty="0" err="1" smtClean="0"/>
              <a:t>Kein</a:t>
            </a:r>
            <a:r>
              <a:rPr lang="en-US" dirty="0" smtClean="0"/>
              <a:t> </a:t>
            </a:r>
            <a:r>
              <a:rPr lang="en-US" dirty="0" err="1" smtClean="0"/>
              <a:t>vollständiger</a:t>
            </a:r>
            <a:r>
              <a:rPr lang="en-US" dirty="0" smtClean="0"/>
              <a:t> </a:t>
            </a:r>
            <a:r>
              <a:rPr lang="en-US" dirty="0" err="1" smtClean="0"/>
              <a:t>Überblick</a:t>
            </a:r>
            <a:r>
              <a:rPr lang="en-US" dirty="0" smtClean="0"/>
              <a:t> </a:t>
            </a:r>
            <a:r>
              <a:rPr lang="en-US" dirty="0" err="1" smtClean="0"/>
              <a:t>über</a:t>
            </a:r>
            <a:r>
              <a:rPr lang="en-US" dirty="0" smtClean="0"/>
              <a:t> die </a:t>
            </a:r>
            <a:r>
              <a:rPr lang="en-US" dirty="0" err="1" smtClean="0"/>
              <a:t>Neuerungen</a:t>
            </a:r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3680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7123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733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http://msdn.microsoft.com/de-de/library/vstudio/kztecsys.aspx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38315-4DA9-47A3-8ACE-EC345A414ED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8777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7496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http://blogs.msdn.com/b/pfxteam/archive/2011/09/17/10212961.aspx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38315-4DA9-47A3-8ACE-EC345A414ED8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9073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1782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E2DFB-AE98-4B66-B31E-7632FABDE557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1647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uck_cp_Titel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3"/>
          <p:cNvSpPr>
            <a:spLocks noChangeArrowheads="1"/>
          </p:cNvSpPr>
          <p:nvPr userDrawn="1"/>
        </p:nvSpPr>
        <p:spPr bwMode="auto">
          <a:xfrm>
            <a:off x="9210105" y="6477000"/>
            <a:ext cx="209489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/>
          <a:lstStyle/>
          <a:p>
            <a:pPr algn="l">
              <a:defRPr/>
            </a:pPr>
            <a:fld id="{A694A264-4714-4266-A95A-89B292694E38}" type="datetime2">
              <a:rPr lang="de-DE" sz="1000" b="1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l">
                <a:defRPr/>
              </a:pPr>
              <a:t>Montag, 17. Juni 2013</a:t>
            </a:fld>
            <a:endParaRPr lang="de-DE" sz="1000" b="1" dirty="0">
              <a:solidFill>
                <a:srgbClr val="A6A6A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4"/>
          <p:cNvSpPr>
            <a:spLocks noChangeArrowheads="1"/>
          </p:cNvSpPr>
          <p:nvPr userDrawn="1"/>
        </p:nvSpPr>
        <p:spPr bwMode="auto">
          <a:xfrm>
            <a:off x="1601130" y="6477000"/>
            <a:ext cx="50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fld id="{2BDE7A29-E947-4620-8113-469988C31773}" type="slidenum">
              <a:rPr lang="de-DE" sz="10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>
                <a:defRPr/>
              </a:pPr>
              <a:t>‹Nr.›</a:t>
            </a:fld>
            <a:endParaRPr lang="de-DE" sz="1000" b="1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angle 85"/>
          <p:cNvSpPr>
            <a:spLocks noChangeArrowheads="1"/>
          </p:cNvSpPr>
          <p:nvPr userDrawn="1"/>
        </p:nvSpPr>
        <p:spPr bwMode="auto">
          <a:xfrm>
            <a:off x="2168398" y="6477000"/>
            <a:ext cx="369993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/>
          <a:lstStyle/>
          <a:p>
            <a:pPr algn="l">
              <a:defRPr/>
            </a:pPr>
            <a:r>
              <a:rPr lang="de-DE" sz="1000" b="1" dirty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conplement AG </a:t>
            </a: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2013. </a:t>
            </a:r>
            <a:r>
              <a:rPr lang="de-DE" sz="1000" b="1" dirty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</a:t>
            </a: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de-DE" sz="1000" b="1" dirty="0" err="1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rights</a:t>
            </a: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de-DE" sz="1000" b="1" dirty="0" err="1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reserved</a:t>
            </a:r>
            <a:r>
              <a:rPr lang="de-DE" sz="1000" b="1" dirty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1" name="Textplatzhalt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666877"/>
            <a:ext cx="10998200" cy="467677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buNone/>
              <a:defRPr sz="2000" b="1">
                <a:solidFill>
                  <a:schemeClr val="bg1">
                    <a:lumMod val="50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buNone/>
              <a:defRPr sz="2000" baseline="0">
                <a:solidFill>
                  <a:schemeClr val="bg1">
                    <a:lumMod val="50000"/>
                  </a:schemeClr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de-DE" dirty="0" smtClean="0"/>
              <a:t>Agenda erste Ebene eingeben</a:t>
            </a:r>
          </a:p>
          <a:p>
            <a:pPr lvl="1"/>
            <a:r>
              <a:rPr lang="de-DE" dirty="0" smtClean="0"/>
              <a:t>Agenda zweite Ebene</a:t>
            </a:r>
          </a:p>
        </p:txBody>
      </p:sp>
      <p:sp>
        <p:nvSpPr>
          <p:cNvPr id="12" name="Textplatzhalt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2" y="85059"/>
            <a:ext cx="10375900" cy="542925"/>
          </a:xfrm>
          <a:prstGeom prst="rect">
            <a:avLst/>
          </a:prstGeom>
        </p:spPr>
        <p:txBody>
          <a:bodyPr lIns="0"/>
          <a:lstStyle>
            <a:lvl1pPr>
              <a:buNone/>
              <a:defRPr lang="de-DE" sz="4000" b="0" kern="1200" baseline="0" dirty="0" smtClean="0">
                <a:solidFill>
                  <a:schemeClr val="bg1">
                    <a:lumMod val="50000"/>
                  </a:schemeClr>
                </a:solidFill>
                <a:effectLst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</a:lstStyle>
          <a:p>
            <a:pPr lvl="0"/>
            <a:r>
              <a:rPr lang="de-DE" dirty="0" smtClean="0"/>
              <a:t>Präsentation Haupttitel eingeben</a:t>
            </a:r>
          </a:p>
        </p:txBody>
      </p:sp>
      <p:sp>
        <p:nvSpPr>
          <p:cNvPr id="13" name="Textplatzhalt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1" y="990603"/>
            <a:ext cx="9956800" cy="542925"/>
          </a:xfrm>
          <a:prstGeom prst="rect">
            <a:avLst/>
          </a:prstGeom>
        </p:spPr>
        <p:txBody>
          <a:bodyPr anchor="b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lang="de-DE" sz="2800" b="0" kern="1200" baseline="0" dirty="0" smtClean="0">
                <a:solidFill>
                  <a:schemeClr val="bg1">
                    <a:lumMod val="50000"/>
                  </a:schemeClr>
                </a:solidFill>
                <a:effectLst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</a:lstStyle>
          <a:p>
            <a:pPr marL="342900" lvl="0" indent="-34290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de-DE" dirty="0" smtClean="0"/>
              <a:t>Präsentation Untertitel eingeben</a:t>
            </a:r>
          </a:p>
        </p:txBody>
      </p:sp>
    </p:spTree>
    <p:extLst>
      <p:ext uri="{BB962C8B-B14F-4D97-AF65-F5344CB8AC3E}">
        <p14:creationId xmlns:p14="http://schemas.microsoft.com/office/powerpoint/2010/main" val="183143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257064" cy="1162276"/>
          </a:xfrm>
          <a:prstGeom prst="rect">
            <a:avLst/>
          </a:prstGeom>
        </p:spPr>
        <p:txBody>
          <a:bodyPr/>
          <a:lstStyle>
            <a:lvl1pPr algn="l">
              <a:defRPr lang="en-US" sz="4000" b="0" kern="1200" baseline="0" smtClean="0">
                <a:solidFill>
                  <a:schemeClr val="bg1">
                    <a:lumMod val="50000"/>
                  </a:schemeClr>
                </a:solidFill>
                <a:effectLst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83"/>
          <p:cNvSpPr>
            <a:spLocks noChangeArrowheads="1"/>
          </p:cNvSpPr>
          <p:nvPr userDrawn="1"/>
        </p:nvSpPr>
        <p:spPr bwMode="auto">
          <a:xfrm>
            <a:off x="9210105" y="6477000"/>
            <a:ext cx="209489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/>
          <a:lstStyle/>
          <a:p>
            <a:pPr algn="l">
              <a:defRPr/>
            </a:pPr>
            <a:fld id="{A694A264-4714-4266-A95A-89B292694E38}" type="datetime2">
              <a:rPr lang="de-DE" sz="1000" b="1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l">
                <a:defRPr/>
              </a:pPr>
              <a:t>Montag, 17. Juni 2013</a:t>
            </a:fld>
            <a:endParaRPr lang="de-DE" sz="1000" b="1" dirty="0">
              <a:solidFill>
                <a:srgbClr val="A6A6A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84"/>
          <p:cNvSpPr>
            <a:spLocks noChangeArrowheads="1"/>
          </p:cNvSpPr>
          <p:nvPr userDrawn="1"/>
        </p:nvSpPr>
        <p:spPr bwMode="auto">
          <a:xfrm>
            <a:off x="1601130" y="6477000"/>
            <a:ext cx="50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fld id="{2BDE7A29-E947-4620-8113-469988C31773}" type="slidenum">
              <a:rPr lang="de-DE" sz="10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>
                <a:defRPr/>
              </a:pPr>
              <a:t>‹Nr.›</a:t>
            </a:fld>
            <a:endParaRPr lang="de-DE" sz="1000" b="1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5"/>
          <p:cNvSpPr>
            <a:spLocks noChangeArrowheads="1"/>
          </p:cNvSpPr>
          <p:nvPr userDrawn="1"/>
        </p:nvSpPr>
        <p:spPr bwMode="auto">
          <a:xfrm>
            <a:off x="2168398" y="6477000"/>
            <a:ext cx="369993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/>
          <a:lstStyle/>
          <a:p>
            <a:pPr algn="l">
              <a:defRPr/>
            </a:pPr>
            <a:r>
              <a:rPr lang="de-DE" sz="1000" b="1" dirty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conplement AG </a:t>
            </a: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2013. </a:t>
            </a:r>
            <a:r>
              <a:rPr lang="de-DE" sz="1000" b="1" dirty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All</a:t>
            </a: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de-DE" sz="1000" b="1" dirty="0" err="1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rights</a:t>
            </a: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de-DE" sz="1000" b="1" dirty="0" err="1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</a:t>
            </a:r>
            <a:r>
              <a:rPr lang="de-DE" sz="1000" b="1" dirty="0" err="1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eserved</a:t>
            </a:r>
            <a:r>
              <a:rPr lang="de-DE" sz="1000" b="1" dirty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613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257064" cy="563562"/>
          </a:xfrm>
          <a:prstGeom prst="rect">
            <a:avLst/>
          </a:prstGeom>
        </p:spPr>
        <p:txBody>
          <a:bodyPr/>
          <a:lstStyle>
            <a:lvl1pPr algn="l">
              <a:defRPr lang="en-US" sz="4000" b="0" kern="1200" baseline="0" smtClean="0">
                <a:solidFill>
                  <a:schemeClr val="bg1">
                    <a:lumMod val="50000"/>
                  </a:schemeClr>
                </a:solidFill>
                <a:effectLst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13" hasCustomPrompt="1"/>
          </p:nvPr>
        </p:nvSpPr>
        <p:spPr>
          <a:xfrm>
            <a:off x="609600" y="960438"/>
            <a:ext cx="10256838" cy="487362"/>
          </a:xfrm>
          <a:prstGeom prst="rect">
            <a:avLst/>
          </a:prstGeom>
        </p:spPr>
        <p:txBody>
          <a:bodyPr anchor="t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200" b="0" kern="1200" baseline="0" dirty="0" smtClean="0">
                <a:solidFill>
                  <a:schemeClr val="bg1">
                    <a:lumMod val="50000"/>
                  </a:schemeClr>
                </a:solidFill>
                <a:effectLst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45720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400" b="0" kern="1200" baseline="0" dirty="0" smtClean="0">
                <a:solidFill>
                  <a:schemeClr val="bg1">
                    <a:lumMod val="50000"/>
                  </a:schemeClr>
                </a:solidFill>
                <a:effectLst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</a:lstStyle>
          <a:p>
            <a:pPr marL="34290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dirty="0" smtClean="0"/>
              <a:t>Click</a:t>
            </a:r>
            <a:r>
              <a:rPr lang="en-US" dirty="0" smtClean="0"/>
              <a:t> to edit Master subtitle style</a:t>
            </a:r>
          </a:p>
        </p:txBody>
      </p:sp>
      <p:sp>
        <p:nvSpPr>
          <p:cNvPr id="12" name="Rectangle 83"/>
          <p:cNvSpPr>
            <a:spLocks noChangeArrowheads="1"/>
          </p:cNvSpPr>
          <p:nvPr userDrawn="1"/>
        </p:nvSpPr>
        <p:spPr bwMode="auto">
          <a:xfrm>
            <a:off x="9210105" y="6477000"/>
            <a:ext cx="209489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/>
          <a:lstStyle/>
          <a:p>
            <a:pPr algn="l">
              <a:defRPr/>
            </a:pPr>
            <a:fld id="{A694A264-4714-4266-A95A-89B292694E38}" type="datetime2">
              <a:rPr lang="de-DE" sz="1000" b="1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l">
                <a:defRPr/>
              </a:pPr>
              <a:t>Montag, 17. Juni 2013</a:t>
            </a:fld>
            <a:endParaRPr lang="de-DE" sz="1000" b="1" dirty="0">
              <a:solidFill>
                <a:srgbClr val="A6A6A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Rectangle 84"/>
          <p:cNvSpPr>
            <a:spLocks noChangeArrowheads="1"/>
          </p:cNvSpPr>
          <p:nvPr userDrawn="1"/>
        </p:nvSpPr>
        <p:spPr bwMode="auto">
          <a:xfrm>
            <a:off x="1601130" y="6477000"/>
            <a:ext cx="50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fld id="{2BDE7A29-E947-4620-8113-469988C31773}" type="slidenum">
              <a:rPr lang="de-DE" sz="10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>
                <a:defRPr/>
              </a:pPr>
              <a:t>‹Nr.›</a:t>
            </a:fld>
            <a:endParaRPr lang="de-DE" sz="1000" b="1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Rectangle 85"/>
          <p:cNvSpPr>
            <a:spLocks noChangeArrowheads="1"/>
          </p:cNvSpPr>
          <p:nvPr userDrawn="1"/>
        </p:nvSpPr>
        <p:spPr bwMode="auto">
          <a:xfrm>
            <a:off x="2168398" y="6477000"/>
            <a:ext cx="369993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/>
          <a:lstStyle/>
          <a:p>
            <a:pPr algn="l">
              <a:defRPr/>
            </a:pP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conplement AG 2013. All </a:t>
            </a:r>
            <a:r>
              <a:rPr lang="de-DE" sz="1000" b="1" dirty="0" err="1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rights</a:t>
            </a: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de-DE" sz="1000" b="1" dirty="0" err="1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reserved</a:t>
            </a: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de-DE" sz="1000" b="1" dirty="0">
              <a:solidFill>
                <a:srgbClr val="A6A6A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51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83"/>
          <p:cNvSpPr>
            <a:spLocks noChangeArrowheads="1"/>
          </p:cNvSpPr>
          <p:nvPr userDrawn="1"/>
        </p:nvSpPr>
        <p:spPr bwMode="auto">
          <a:xfrm>
            <a:off x="9210105" y="6477000"/>
            <a:ext cx="209489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/>
          <a:lstStyle/>
          <a:p>
            <a:pPr algn="l">
              <a:defRPr/>
            </a:pPr>
            <a:fld id="{A694A264-4714-4266-A95A-89B292694E38}" type="datetime2">
              <a:rPr lang="de-DE" sz="1000" b="1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l">
                <a:defRPr/>
              </a:pPr>
              <a:t>Montag, 17. Juni 2013</a:t>
            </a:fld>
            <a:endParaRPr lang="de-DE" sz="1000" b="1" dirty="0">
              <a:solidFill>
                <a:srgbClr val="A6A6A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84"/>
          <p:cNvSpPr>
            <a:spLocks noChangeArrowheads="1"/>
          </p:cNvSpPr>
          <p:nvPr userDrawn="1"/>
        </p:nvSpPr>
        <p:spPr bwMode="auto">
          <a:xfrm>
            <a:off x="1601130" y="6477000"/>
            <a:ext cx="50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defRPr/>
            </a:pPr>
            <a:fld id="{2BDE7A29-E947-4620-8113-469988C31773}" type="slidenum">
              <a:rPr lang="de-DE" sz="1000" b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>
                <a:defRPr/>
              </a:pPr>
              <a:t>‹Nr.›</a:t>
            </a:fld>
            <a:endParaRPr lang="de-DE" sz="1000" b="1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5"/>
          <p:cNvSpPr>
            <a:spLocks noChangeArrowheads="1"/>
          </p:cNvSpPr>
          <p:nvPr userDrawn="1"/>
        </p:nvSpPr>
        <p:spPr bwMode="auto">
          <a:xfrm>
            <a:off x="2168398" y="6477000"/>
            <a:ext cx="369993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/>
          <a:lstStyle/>
          <a:p>
            <a:pPr algn="l">
              <a:defRPr/>
            </a:pP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conplement AG 2013. All </a:t>
            </a:r>
            <a:r>
              <a:rPr lang="de-DE" sz="1000" b="1" dirty="0" err="1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rights</a:t>
            </a: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de-DE" sz="1000" b="1" dirty="0" err="1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reserved</a:t>
            </a:r>
            <a:r>
              <a:rPr lang="de-DE" sz="1000" b="1" dirty="0" smtClean="0">
                <a:solidFill>
                  <a:srgbClr val="A6A6A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de-DE" sz="1000" b="1" dirty="0">
              <a:solidFill>
                <a:srgbClr val="A6A6A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45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p_Start_Folien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6" descr="Titel_re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-770021"/>
            <a:ext cx="12206519" cy="850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0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Master_weiss_oben.jp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2420"/>
            <a:ext cx="10000648" cy="6853160"/>
          </a:xfrm>
          <a:prstGeom prst="rect">
            <a:avLst/>
          </a:prstGeom>
        </p:spPr>
      </p:pic>
      <p:pic>
        <p:nvPicPr>
          <p:cNvPr id="4" name="Bild 2" descr="Master_weiss_oben.jp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181727" y="0"/>
            <a:ext cx="10000648" cy="685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681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6" r:id="rId2"/>
    <p:sldLayoutId id="2147483689" r:id="rId3"/>
    <p:sldLayoutId id="2147483687" r:id="rId4"/>
    <p:sldLayoutId id="2147483688" r:id="rId5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kyDrive\Sessions\Was%20ist%20neu%20in%20dotnet%204.5%20und%20Csharp%205\Samples\dotNet\FileOperations\FileOperations.sln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kyDrive\Sessions\Was%20ist%20neu%20in%20dotnet%204.5%20und%20Csharp%205\Samples\dotNet\tpl_sample\tpl_sample.sln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26" Type="http://schemas.openxmlformats.org/officeDocument/2006/relationships/diagramColors" Target="../diagrams/colors5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5" Type="http://schemas.openxmlformats.org/officeDocument/2006/relationships/diagramQuickStyle" Target="../diagrams/quickStyle5.xml"/><Relationship Id="rId2" Type="http://schemas.openxmlformats.org/officeDocument/2006/relationships/hyperlink" Target="https://nuget.org/packages/Microsoft.Tpl.Dataflow" TargetMode="Externa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diagramLayout" Target="../diagrams/layout5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diagramData" Target="../diagrams/data5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Relationship Id="rId27" Type="http://schemas.microsoft.com/office/2007/relationships/diagramDrawing" Target="../diagrams/drawin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kyDrive\Sessions\Was%20ist%20neu%20in%20dotnet%204.5%20und%20Csharp%205\Samples\dotNet\DataflowSample\DataflowSample.sln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kyDrive\Sessions\Was%20ist%20neu%20in%20dotnet%204.5%20und%20Csharp%205\Samples\EF\EF_Sample\EF_Sample.sln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kyDrive\Sessions\Was%20ist%20neu%20in%20dotnet%204.5%20und%20Csharp%205\Samples\Kommunikation\UdpBroadCast\UdpBroadCast.sln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4.xml"/><Relationship Id="rId1" Type="http://schemas.openxmlformats.org/officeDocument/2006/relationships/customXml" Target="../../customXml/item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kyDrive\Sessions\Was%20ist%20neu%20in%20dotnet%204.5%20und%20Csharp%205\Samples\WPF\VirtualizingPanelSample\VirtualizingPanelSample.sln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kyDrive\Sessions\Was%20ist%20neu%20in%20dotnet%204.5%20und%20Csharp%205\Samples\WPF\Binding\Binding.sln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msdn.com/async" TargetMode="Externa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sdn.com/b/pfxteam/archive/2011/09/17/10212961.aspx" TargetMode="External"/><Relationship Id="rId2" Type="http://schemas.openxmlformats.org/officeDocument/2006/relationships/hyperlink" Target="http://msdn.microsoft.com/de-de/library/vstudio/kztecsys.aspx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msdn.microsoft.com/en-us/library/hh228603.aspx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msdn.microsoft.com/de-de/library/vstudio/bb399572.aspx" TargetMode="Externa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de-de/library/dd456789.asp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signalr.net/" TargetMode="External"/><Relationship Id="rId5" Type="http://schemas.openxmlformats.org/officeDocument/2006/relationships/hyperlink" Target="http://www.asp.net/posters/web-api/ASP.NET-Web-API-Poster.pdf" TargetMode="External"/><Relationship Id="rId4" Type="http://schemas.openxmlformats.org/officeDocument/2006/relationships/hyperlink" Target="http://www.asp.net/web-api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de-de/library/vstudio/bb613588.aspx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kyDrive\Sessions\Was%20ist%20neu%20in%20dotnet%204.5%20und%20Csharp%205\Samples\Csharp\AsyncAwait\AsyncAwait.sl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kyDrive\Sessions\Was%20ist%20neu%20in%20dotnet%204.5%20und%20Csharp%205\Samples\Csharp\CallerInfo\CallerInfo.sl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89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8A00"/>
                </a:solidFill>
              </a:rPr>
              <a:t>C# 5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a</a:t>
            </a:r>
            <a:r>
              <a:rPr lang="de-DE" dirty="0" smtClean="0">
                <a:solidFill>
                  <a:srgbClr val="FF8A00"/>
                </a:solidFill>
              </a:rPr>
              <a:t>sync </a:t>
            </a:r>
            <a:r>
              <a:rPr lang="de-DE" dirty="0">
                <a:solidFill>
                  <a:srgbClr val="FF8A00"/>
                </a:solidFill>
              </a:rPr>
              <a:t>und </a:t>
            </a:r>
            <a:r>
              <a:rPr lang="de-DE" dirty="0" err="1" smtClean="0">
                <a:solidFill>
                  <a:srgbClr val="FF8A00"/>
                </a:solidFill>
              </a:rPr>
              <a:t>await</a:t>
            </a:r>
            <a:endParaRPr lang="de-DE" dirty="0" smtClean="0">
              <a:solidFill>
                <a:srgbClr val="FF8A00"/>
              </a:solidFill>
            </a:endParaRPr>
          </a:p>
          <a:p>
            <a:pPr marL="914400" lvl="1" indent="-514350"/>
            <a:r>
              <a:rPr lang="de-DE" dirty="0" err="1" smtClean="0">
                <a:solidFill>
                  <a:srgbClr val="FF8A00"/>
                </a:solidFill>
              </a:rPr>
              <a:t>Aufruferinformationen</a:t>
            </a:r>
            <a:endParaRPr lang="de-DE" dirty="0" smtClean="0">
              <a:solidFill>
                <a:srgbClr val="FF8A00"/>
              </a:solidFill>
            </a:endParaRPr>
          </a:p>
          <a:p>
            <a:r>
              <a:rPr lang="de-DE" dirty="0" smtClean="0"/>
              <a:t>.</a:t>
            </a:r>
            <a:r>
              <a:rPr lang="de-DE" dirty="0"/>
              <a:t>NET </a:t>
            </a:r>
            <a:r>
              <a:rPr lang="de-DE" dirty="0" smtClean="0"/>
              <a:t>4.5</a:t>
            </a:r>
            <a:endParaRPr lang="de-DE" dirty="0" smtClean="0">
              <a:solidFill>
                <a:srgbClr val="FF8A00"/>
              </a:solidFill>
            </a:endParaRPr>
          </a:p>
          <a:p>
            <a:r>
              <a:rPr lang="de-DE" dirty="0" err="1" smtClean="0"/>
              <a:t>Entity</a:t>
            </a:r>
            <a:r>
              <a:rPr lang="de-DE" dirty="0" smtClean="0"/>
              <a:t> Framework</a:t>
            </a:r>
          </a:p>
          <a:p>
            <a:r>
              <a:rPr lang="de-DE" dirty="0" smtClean="0"/>
              <a:t>Kommunikation</a:t>
            </a:r>
          </a:p>
          <a:p>
            <a:r>
              <a:rPr lang="de-DE" dirty="0" smtClean="0"/>
              <a:t>WPF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235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C# 5</a:t>
            </a:r>
          </a:p>
          <a:p>
            <a:r>
              <a:rPr lang="de-DE" dirty="0" smtClean="0">
                <a:solidFill>
                  <a:srgbClr val="FF8A00"/>
                </a:solidFill>
              </a:rPr>
              <a:t>.NET 4.5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a</a:t>
            </a:r>
            <a:r>
              <a:rPr lang="de-DE" dirty="0" smtClean="0">
                <a:solidFill>
                  <a:srgbClr val="FF8A00"/>
                </a:solidFill>
              </a:rPr>
              <a:t>synchrone Vorgänge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p</a:t>
            </a:r>
            <a:r>
              <a:rPr lang="de-DE" dirty="0" smtClean="0">
                <a:solidFill>
                  <a:srgbClr val="FF8A00"/>
                </a:solidFill>
              </a:rPr>
              <a:t>aralleles Arbeiten</a:t>
            </a:r>
          </a:p>
          <a:p>
            <a:r>
              <a:rPr lang="de-DE" dirty="0" err="1" smtClean="0"/>
              <a:t>Entity</a:t>
            </a:r>
            <a:r>
              <a:rPr lang="de-DE" dirty="0" smtClean="0"/>
              <a:t> Framework</a:t>
            </a:r>
          </a:p>
          <a:p>
            <a:r>
              <a:rPr lang="de-DE" dirty="0" smtClean="0"/>
              <a:t>Kommunikation</a:t>
            </a:r>
          </a:p>
          <a:p>
            <a:r>
              <a:rPr lang="de-DE" dirty="0" smtClean="0"/>
              <a:t>WPF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6016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de-DE" dirty="0"/>
              <a:t>a</a:t>
            </a:r>
            <a:r>
              <a:rPr lang="de-DE" dirty="0" smtClean="0"/>
              <a:t>synchrone </a:t>
            </a:r>
            <a:r>
              <a:rPr lang="de-DE" dirty="0"/>
              <a:t>V</a:t>
            </a:r>
            <a:r>
              <a:rPr lang="de-DE" dirty="0" smtClean="0"/>
              <a:t>orgänge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de-DE" dirty="0"/>
              <a:t>v</a:t>
            </a:r>
            <a:r>
              <a:rPr lang="de-DE" dirty="0" smtClean="0"/>
              <a:t>iele Klassen wurden um asynchrone Vorgänge erweitert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de-DE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 err="1" smtClean="0"/>
              <a:t>FileStream</a:t>
            </a:r>
            <a:endParaRPr lang="de-DE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 err="1"/>
              <a:t>HttpClient</a:t>
            </a:r>
            <a:r>
              <a:rPr lang="de-DE" dirty="0"/>
              <a:t> </a:t>
            </a:r>
            <a:endParaRPr lang="de-DE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 err="1"/>
              <a:t>SqlDataReader</a:t>
            </a:r>
            <a:endParaRPr lang="de-DE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 smtClean="0"/>
              <a:t>Dispatcher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 err="1" smtClean="0"/>
              <a:t>DBContext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EF 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528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1605270" y="269334"/>
            <a:ext cx="10375900" cy="599768"/>
          </a:xfrm>
        </p:spPr>
        <p:txBody>
          <a:bodyPr>
            <a:normAutofit lnSpcReduction="10000"/>
          </a:bodyPr>
          <a:lstStyle/>
          <a:p>
            <a:r>
              <a:rPr lang="de-DE" sz="4000" b="0" dirty="0" smtClean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asynchrone </a:t>
            </a:r>
            <a:r>
              <a:rPr lang="de-DE" sz="4000" b="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Vorgänge</a:t>
            </a:r>
            <a:endParaRPr lang="de-DE" sz="4000" b="0" dirty="0">
              <a:solidFill>
                <a:schemeClr val="bg1">
                  <a:lumMod val="50000"/>
                </a:schemeClr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Textplatzhalter 1">
            <a:hlinkClick r:id="rId3" action="ppaction://hlinkfile"/>
          </p:cNvPr>
          <p:cNvSpPr txBox="1">
            <a:spLocks/>
          </p:cNvSpPr>
          <p:nvPr/>
        </p:nvSpPr>
        <p:spPr>
          <a:xfrm>
            <a:off x="1595438" y="1268975"/>
            <a:ext cx="9000000" cy="4500000"/>
          </a:xfrm>
          <a:prstGeom prst="rect">
            <a:avLst/>
          </a:prstGeom>
          <a:solidFill>
            <a:srgbClr val="7030A0"/>
          </a:solidFill>
        </p:spPr>
        <p:txBody>
          <a:bodyPr lIns="90000" tIns="90000" rIns="90000" bIns="90000" anchor="b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e-DE" sz="9600" b="0" dirty="0">
                <a:solidFill>
                  <a:srgbClr val="F2F2F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Code</a:t>
            </a:r>
            <a:endParaRPr lang="de-DE" sz="9600" b="0" dirty="0">
              <a:solidFill>
                <a:srgbClr val="F2F2F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972" y="1618247"/>
            <a:ext cx="3450978" cy="27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07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</a:t>
            </a:r>
            <a:r>
              <a:rPr lang="de-DE" dirty="0" smtClean="0"/>
              <a:t>aralleles 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schneller als in .NET 4</a:t>
            </a:r>
          </a:p>
          <a:p>
            <a:r>
              <a:rPr lang="de-DE" dirty="0" smtClean="0"/>
              <a:t>mehr Kontrolle</a:t>
            </a:r>
          </a:p>
          <a:p>
            <a:pPr lvl="1"/>
            <a:r>
              <a:rPr lang="de-DE" dirty="0" smtClean="0"/>
              <a:t>Partitionierung deaktivieren</a:t>
            </a:r>
          </a:p>
          <a:p>
            <a:pPr lvl="1"/>
            <a:r>
              <a:rPr lang="de-DE" dirty="0" smtClean="0"/>
              <a:t>Reduktion von </a:t>
            </a:r>
            <a:r>
              <a:rPr lang="de-DE" dirty="0" err="1" smtClean="0"/>
              <a:t>ThreadLocal</a:t>
            </a:r>
            <a:endParaRPr lang="de-DE" dirty="0" smtClean="0"/>
          </a:p>
          <a:p>
            <a:pPr lvl="1"/>
            <a:r>
              <a:rPr lang="de-DE" dirty="0" smtClean="0"/>
              <a:t>Timeout für </a:t>
            </a:r>
            <a:r>
              <a:rPr lang="de-DE" dirty="0" err="1" smtClean="0"/>
              <a:t>CancellationToken</a:t>
            </a:r>
            <a:endParaRPr lang="de-DE" dirty="0" smtClean="0"/>
          </a:p>
          <a:p>
            <a:r>
              <a:rPr lang="de-DE" dirty="0" smtClean="0"/>
              <a:t>neuer Task-Scheduler</a:t>
            </a:r>
          </a:p>
          <a:p>
            <a:pPr lvl="2"/>
            <a:r>
              <a:rPr lang="de-DE" dirty="0" err="1" smtClean="0"/>
              <a:t>ConcurrentExclusiveSchedulerPair</a:t>
            </a:r>
            <a:r>
              <a:rPr lang="de-DE" dirty="0" smtClean="0"/>
              <a:t> 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 smtClean="0"/>
              <a:t>TPL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87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1605270" y="269334"/>
            <a:ext cx="10375900" cy="599768"/>
          </a:xfrm>
        </p:spPr>
        <p:txBody>
          <a:bodyPr>
            <a:normAutofit lnSpcReduction="10000"/>
          </a:bodyPr>
          <a:lstStyle/>
          <a:p>
            <a:r>
              <a:rPr lang="de-DE" sz="4000" b="0" dirty="0" smtClean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TPL</a:t>
            </a:r>
            <a:endParaRPr lang="de-DE" sz="4000" b="0" dirty="0">
              <a:solidFill>
                <a:schemeClr val="bg1">
                  <a:lumMod val="50000"/>
                </a:schemeClr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Textplatzhalter 1">
            <a:hlinkClick r:id="rId3" action="ppaction://hlinkfile"/>
          </p:cNvPr>
          <p:cNvSpPr txBox="1">
            <a:spLocks/>
          </p:cNvSpPr>
          <p:nvPr/>
        </p:nvSpPr>
        <p:spPr>
          <a:xfrm>
            <a:off x="1595438" y="1268975"/>
            <a:ext cx="9000000" cy="4500000"/>
          </a:xfrm>
          <a:prstGeom prst="rect">
            <a:avLst/>
          </a:prstGeom>
          <a:solidFill>
            <a:srgbClr val="7030A0"/>
          </a:solidFill>
        </p:spPr>
        <p:txBody>
          <a:bodyPr lIns="90000" tIns="90000" rIns="90000" bIns="90000" anchor="b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e-DE" sz="9600" b="0" dirty="0">
                <a:solidFill>
                  <a:srgbClr val="F2F2F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Code</a:t>
            </a:r>
            <a:endParaRPr lang="de-DE" sz="9600" b="0" dirty="0">
              <a:solidFill>
                <a:srgbClr val="F2F2F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972" y="1618247"/>
            <a:ext cx="3450978" cy="27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68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p</a:t>
            </a:r>
            <a:r>
              <a:rPr lang="de-DE" dirty="0" smtClean="0"/>
              <a:t>aralleles </a:t>
            </a:r>
            <a:r>
              <a:rPr lang="de-DE" dirty="0"/>
              <a:t>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smtClean="0"/>
              <a:t>Infrastruktur für Nachrichten- und Datenfluss</a:t>
            </a:r>
          </a:p>
          <a:p>
            <a:r>
              <a:rPr lang="de-DE" dirty="0"/>
              <a:t>v</a:t>
            </a:r>
            <a:r>
              <a:rPr lang="de-DE" dirty="0" smtClean="0"/>
              <a:t>erknüpfbare Blöcke zum Verarbeiten von Daten</a:t>
            </a:r>
          </a:p>
          <a:p>
            <a:pPr lvl="1"/>
            <a:r>
              <a:rPr lang="de-DE" dirty="0" err="1" smtClean="0"/>
              <a:t>ActionBlock</a:t>
            </a:r>
            <a:endParaRPr lang="de-DE" dirty="0" smtClean="0"/>
          </a:p>
          <a:p>
            <a:pPr lvl="1"/>
            <a:r>
              <a:rPr lang="de-DE" dirty="0" err="1" smtClean="0"/>
              <a:t>TransformBlock</a:t>
            </a:r>
            <a:r>
              <a:rPr lang="de-DE" dirty="0" smtClean="0"/>
              <a:t> </a:t>
            </a:r>
          </a:p>
          <a:p>
            <a:pPr lvl="1"/>
            <a:r>
              <a:rPr lang="de-DE" dirty="0" err="1" smtClean="0"/>
              <a:t>BufferBlock</a:t>
            </a:r>
            <a:endParaRPr lang="de-DE" dirty="0" smtClean="0"/>
          </a:p>
          <a:p>
            <a:pPr lvl="1"/>
            <a:r>
              <a:rPr lang="de-DE" dirty="0" err="1" smtClean="0"/>
              <a:t>BatchBlock</a:t>
            </a:r>
            <a:r>
              <a:rPr lang="de-DE" dirty="0" smtClean="0"/>
              <a:t> </a:t>
            </a:r>
          </a:p>
          <a:p>
            <a:pPr lvl="1"/>
            <a:r>
              <a:rPr lang="de-DE" dirty="0" err="1" smtClean="0"/>
              <a:t>BroadcastBlock</a:t>
            </a:r>
            <a:r>
              <a:rPr lang="de-DE" dirty="0" smtClean="0"/>
              <a:t> </a:t>
            </a:r>
          </a:p>
          <a:p>
            <a:pPr lvl="1"/>
            <a:r>
              <a:rPr lang="de-DE" dirty="0" err="1" smtClean="0"/>
              <a:t>JoinBlock</a:t>
            </a:r>
            <a:endParaRPr lang="de-DE" dirty="0" smtClean="0"/>
          </a:p>
          <a:p>
            <a:r>
              <a:rPr lang="de-DE" dirty="0" err="1" smtClean="0"/>
              <a:t>asychron</a:t>
            </a:r>
            <a:r>
              <a:rPr lang="de-DE" dirty="0" smtClean="0"/>
              <a:t> nutzbar</a:t>
            </a:r>
          </a:p>
          <a:p>
            <a:r>
              <a:rPr lang="de-DE" dirty="0" smtClean="0"/>
              <a:t>nur über </a:t>
            </a:r>
            <a:r>
              <a:rPr lang="de-DE" dirty="0" err="1" smtClean="0">
                <a:hlinkClick r:id="rId2"/>
              </a:rPr>
              <a:t>nuget</a:t>
            </a:r>
            <a:endParaRPr lang="de-DE" dirty="0" smtClean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Dataflow</a:t>
            </a:r>
            <a:endParaRPr lang="de-DE" dirty="0"/>
          </a:p>
        </p:txBody>
      </p:sp>
      <p:graphicFrame>
        <p:nvGraphicFramePr>
          <p:cNvPr id="4" name="Diagramm 3"/>
          <p:cNvGraphicFramePr/>
          <p:nvPr>
            <p:extLst>
              <p:ext uri="{D42A27DB-BD31-4B8C-83A1-F6EECF244321}">
                <p14:modId xmlns:p14="http://schemas.microsoft.com/office/powerpoint/2010/main" val="3852856601"/>
              </p:ext>
            </p:extLst>
          </p:nvPr>
        </p:nvGraphicFramePr>
        <p:xfrm>
          <a:off x="4044099" y="2526385"/>
          <a:ext cx="6115901" cy="3772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Gruppieren 7"/>
          <p:cNvGrpSpPr/>
          <p:nvPr/>
        </p:nvGrpSpPr>
        <p:grpSpPr>
          <a:xfrm>
            <a:off x="4527051" y="2567634"/>
            <a:ext cx="5587180" cy="4156551"/>
            <a:chOff x="3761295" y="1065230"/>
            <a:chExt cx="6099141" cy="4716456"/>
          </a:xfrm>
        </p:grpSpPr>
        <p:graphicFrame>
          <p:nvGraphicFramePr>
            <p:cNvPr id="9" name="Diagramm 8"/>
            <p:cNvGraphicFramePr/>
            <p:nvPr>
              <p:extLst>
                <p:ext uri="{D42A27DB-BD31-4B8C-83A1-F6EECF244321}">
                  <p14:modId xmlns:p14="http://schemas.microsoft.com/office/powerpoint/2010/main" val="3502521056"/>
                </p:ext>
              </p:extLst>
            </p:nvPr>
          </p:nvGraphicFramePr>
          <p:xfrm>
            <a:off x="3970255" y="2912687"/>
            <a:ext cx="5071906" cy="286899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graphicFrame>
          <p:nvGraphicFramePr>
            <p:cNvPr id="10" name="Diagramm 9"/>
            <p:cNvGraphicFramePr/>
            <p:nvPr>
              <p:extLst>
                <p:ext uri="{D42A27DB-BD31-4B8C-83A1-F6EECF244321}">
                  <p14:modId xmlns:p14="http://schemas.microsoft.com/office/powerpoint/2010/main" val="142531464"/>
                </p:ext>
              </p:extLst>
            </p:nvPr>
          </p:nvGraphicFramePr>
          <p:xfrm>
            <a:off x="3761295" y="1065230"/>
            <a:ext cx="6099141" cy="342345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</p:grpSp>
      <p:grpSp>
        <p:nvGrpSpPr>
          <p:cNvPr id="14" name="Gruppieren 13"/>
          <p:cNvGrpSpPr/>
          <p:nvPr/>
        </p:nvGrpSpPr>
        <p:grpSpPr>
          <a:xfrm>
            <a:off x="4627756" y="2598426"/>
            <a:ext cx="5486475" cy="3947340"/>
            <a:chOff x="3761296" y="1329180"/>
            <a:chExt cx="6089714" cy="4452507"/>
          </a:xfrm>
        </p:grpSpPr>
        <p:graphicFrame>
          <p:nvGraphicFramePr>
            <p:cNvPr id="15" name="Diagramm 14"/>
            <p:cNvGraphicFramePr/>
            <p:nvPr>
              <p:extLst>
                <p:ext uri="{D42A27DB-BD31-4B8C-83A1-F6EECF244321}">
                  <p14:modId xmlns:p14="http://schemas.microsoft.com/office/powerpoint/2010/main" val="3857506680"/>
                </p:ext>
              </p:extLst>
            </p:nvPr>
          </p:nvGraphicFramePr>
          <p:xfrm>
            <a:off x="3970255" y="3133889"/>
            <a:ext cx="5064067" cy="264779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8" r:lo="rId19" r:qs="rId20" r:cs="rId21"/>
            </a:graphicData>
          </a:graphic>
        </p:graphicFrame>
        <p:graphicFrame>
          <p:nvGraphicFramePr>
            <p:cNvPr id="16" name="Diagramm 15"/>
            <p:cNvGraphicFramePr/>
            <p:nvPr>
              <p:extLst>
                <p:ext uri="{D42A27DB-BD31-4B8C-83A1-F6EECF244321}">
                  <p14:modId xmlns:p14="http://schemas.microsoft.com/office/powerpoint/2010/main" val="4122172937"/>
                </p:ext>
              </p:extLst>
            </p:nvPr>
          </p:nvGraphicFramePr>
          <p:xfrm>
            <a:off x="3761296" y="1329180"/>
            <a:ext cx="6089714" cy="315950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3" r:lo="rId24" r:qs="rId25" r:cs="rId26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74027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1605270" y="269334"/>
            <a:ext cx="10375900" cy="599768"/>
          </a:xfrm>
        </p:spPr>
        <p:txBody>
          <a:bodyPr>
            <a:normAutofit lnSpcReduction="10000"/>
          </a:bodyPr>
          <a:lstStyle/>
          <a:p>
            <a:r>
              <a:rPr lang="de-DE" sz="4000" b="0" dirty="0" err="1" smtClean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Dataflow</a:t>
            </a:r>
            <a:endParaRPr lang="de-DE" sz="4000" b="0" dirty="0">
              <a:solidFill>
                <a:schemeClr val="bg1">
                  <a:lumMod val="50000"/>
                </a:schemeClr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Textplatzhalter 1">
            <a:hlinkClick r:id="rId3" action="ppaction://hlinkfile"/>
          </p:cNvPr>
          <p:cNvSpPr txBox="1">
            <a:spLocks/>
          </p:cNvSpPr>
          <p:nvPr/>
        </p:nvSpPr>
        <p:spPr>
          <a:xfrm>
            <a:off x="1595438" y="1268975"/>
            <a:ext cx="9000000" cy="4500000"/>
          </a:xfrm>
          <a:prstGeom prst="rect">
            <a:avLst/>
          </a:prstGeom>
          <a:solidFill>
            <a:srgbClr val="7030A0"/>
          </a:solidFill>
        </p:spPr>
        <p:txBody>
          <a:bodyPr lIns="90000" tIns="90000" rIns="90000" bIns="90000" anchor="b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e-DE" sz="9600" b="0" dirty="0">
                <a:solidFill>
                  <a:srgbClr val="F2F2F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Code</a:t>
            </a:r>
            <a:endParaRPr lang="de-DE" sz="9600" b="0" dirty="0">
              <a:solidFill>
                <a:srgbClr val="F2F2F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972" y="1618247"/>
            <a:ext cx="3450978" cy="27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6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C# 5</a:t>
            </a:r>
          </a:p>
          <a:p>
            <a:r>
              <a:rPr lang="de-DE" dirty="0" smtClean="0">
                <a:solidFill>
                  <a:srgbClr val="FF8A00"/>
                </a:solidFill>
              </a:rPr>
              <a:t>.NET 4.5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a</a:t>
            </a:r>
            <a:r>
              <a:rPr lang="de-DE" dirty="0" smtClean="0">
                <a:solidFill>
                  <a:srgbClr val="FF8A00"/>
                </a:solidFill>
              </a:rPr>
              <a:t>synchrone Vorgänge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p</a:t>
            </a:r>
            <a:r>
              <a:rPr lang="de-DE" dirty="0" smtClean="0">
                <a:solidFill>
                  <a:srgbClr val="FF8A00"/>
                </a:solidFill>
              </a:rPr>
              <a:t>aralleles Arbeiten</a:t>
            </a:r>
          </a:p>
          <a:p>
            <a:r>
              <a:rPr lang="de-DE" dirty="0" err="1" smtClean="0"/>
              <a:t>Entity</a:t>
            </a:r>
            <a:r>
              <a:rPr lang="de-DE" dirty="0" smtClean="0"/>
              <a:t> Framework</a:t>
            </a:r>
          </a:p>
          <a:p>
            <a:r>
              <a:rPr lang="de-DE" dirty="0" smtClean="0"/>
              <a:t>Kommunikation</a:t>
            </a:r>
          </a:p>
          <a:p>
            <a:r>
              <a:rPr lang="de-DE" dirty="0" smtClean="0"/>
              <a:t>WPF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1704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.NET 4.5</a:t>
            </a:r>
          </a:p>
          <a:p>
            <a:r>
              <a:rPr lang="de-DE" dirty="0" smtClean="0"/>
              <a:t>C# 5</a:t>
            </a:r>
          </a:p>
          <a:p>
            <a:r>
              <a:rPr lang="de-DE" dirty="0" err="1" smtClean="0">
                <a:solidFill>
                  <a:srgbClr val="FF8A00"/>
                </a:solidFill>
              </a:rPr>
              <a:t>Entity</a:t>
            </a:r>
            <a:r>
              <a:rPr lang="de-DE" dirty="0" smtClean="0">
                <a:solidFill>
                  <a:srgbClr val="FF8A00"/>
                </a:solidFill>
              </a:rPr>
              <a:t> Framework</a:t>
            </a:r>
          </a:p>
          <a:p>
            <a:pPr lvl="1"/>
            <a:r>
              <a:rPr lang="de-DE" dirty="0">
                <a:solidFill>
                  <a:srgbClr val="FF8A00"/>
                </a:solidFill>
              </a:rPr>
              <a:t>n</a:t>
            </a:r>
            <a:r>
              <a:rPr lang="de-DE" dirty="0" smtClean="0">
                <a:solidFill>
                  <a:srgbClr val="FF8A00"/>
                </a:solidFill>
              </a:rPr>
              <a:t>eue Typen</a:t>
            </a:r>
          </a:p>
          <a:p>
            <a:pPr lvl="1"/>
            <a:r>
              <a:rPr lang="en-US" dirty="0" err="1">
                <a:solidFill>
                  <a:srgbClr val="FF8A00"/>
                </a:solidFill>
              </a:rPr>
              <a:t>mehrere</a:t>
            </a:r>
            <a:r>
              <a:rPr lang="en-US" dirty="0"/>
              <a:t> </a:t>
            </a:r>
            <a:r>
              <a:rPr lang="de-DE" dirty="0" smtClean="0">
                <a:solidFill>
                  <a:srgbClr val="FF8A00"/>
                </a:solidFill>
              </a:rPr>
              <a:t>Diagramme</a:t>
            </a:r>
          </a:p>
          <a:p>
            <a:r>
              <a:rPr lang="de-DE" dirty="0" smtClean="0"/>
              <a:t>Kommunikation</a:t>
            </a:r>
          </a:p>
          <a:p>
            <a:r>
              <a:rPr lang="de-DE" dirty="0" smtClean="0"/>
              <a:t>WPF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24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1595438" y="272348"/>
            <a:ext cx="10375900" cy="542925"/>
          </a:xfrm>
        </p:spPr>
        <p:txBody>
          <a:bodyPr>
            <a:normAutofit fontScale="92500" lnSpcReduction="10000"/>
          </a:bodyPr>
          <a:lstStyle/>
          <a:p>
            <a:r>
              <a:rPr lang="de-DE" sz="4000" b="0" dirty="0"/>
              <a:t>Ingolstädter .NET Developers Group</a:t>
            </a:r>
            <a:endParaRPr lang="de-DE" sz="4000" b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1595438" y="1547200"/>
            <a:ext cx="7173005" cy="2235661"/>
          </a:xfrm>
          <a:noFill/>
        </p:spPr>
        <p:txBody>
          <a:bodyPr lIns="0"/>
          <a:lstStyle/>
          <a:p>
            <a:r>
              <a:rPr lang="de-DE" sz="4400" b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Was ist neu </a:t>
            </a:r>
            <a:r>
              <a:rPr lang="de-DE" sz="4400" b="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in </a:t>
            </a:r>
            <a:r>
              <a:rPr lang="de-DE" sz="4400" b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.NET </a:t>
            </a:r>
            <a:r>
              <a:rPr lang="de-DE" sz="4400" b="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4.5 und </a:t>
            </a:r>
            <a:r>
              <a:rPr lang="de-DE" sz="4400" b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C# 5</a:t>
            </a:r>
            <a:r>
              <a:rPr lang="de-DE" sz="4400" b="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?</a:t>
            </a:r>
          </a:p>
          <a:p>
            <a:endParaRPr lang="de-DE" sz="2400" b="0" dirty="0" smtClean="0"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de-DE" sz="2400" b="0" dirty="0" smtClean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Features </a:t>
            </a:r>
            <a:r>
              <a:rPr lang="de-DE" sz="2400" b="0" dirty="0"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abseits der App-Entwicklung </a:t>
            </a:r>
          </a:p>
        </p:txBody>
      </p:sp>
      <p:sp>
        <p:nvSpPr>
          <p:cNvPr id="10" name="Textplatzhalter 1"/>
          <p:cNvSpPr txBox="1">
            <a:spLocks/>
          </p:cNvSpPr>
          <p:nvPr/>
        </p:nvSpPr>
        <p:spPr>
          <a:xfrm>
            <a:off x="1595438" y="4584166"/>
            <a:ext cx="2745134" cy="1847136"/>
          </a:xfrm>
          <a:prstGeom prst="rect">
            <a:avLst/>
          </a:prstGeom>
          <a:noFill/>
        </p:spPr>
        <p:txBody>
          <a:bodyPr lIns="0" tIns="90000" r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200" b="0" dirty="0" smtClean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Jan Schweda</a:t>
            </a:r>
            <a:endParaRPr lang="de-DE" sz="3200" b="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de-DE" sz="1600" b="0" dirty="0" smtClean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Software Engineer</a:t>
            </a:r>
            <a:endParaRPr lang="de-DE" sz="1600" b="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de-DE" sz="1600" b="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conplement </a:t>
            </a:r>
            <a:r>
              <a:rPr lang="de-DE" sz="1600" b="0" dirty="0" smtClean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AG</a:t>
            </a:r>
          </a:p>
          <a:p>
            <a:r>
              <a:rPr lang="de-DE" sz="1600" b="0" dirty="0" smtClean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jan.schweda@conplement.de</a:t>
            </a:r>
            <a:endParaRPr lang="de-DE" sz="1400" b="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" name="Grafik 6" descr="Microsof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889" y="3419981"/>
            <a:ext cx="1728000" cy="362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 descr="D:\conplement\MKT\Logo_conplement\CP_SCHRIFT_HORIZONTAL\CP_HOR_RGB_7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889" y="4959712"/>
            <a:ext cx="1744980" cy="480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572" y="5767690"/>
            <a:ext cx="775795" cy="608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Grafik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571" y="3677004"/>
            <a:ext cx="1123241" cy="224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168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neue</a:t>
            </a:r>
            <a:r>
              <a:rPr lang="en-US" dirty="0" smtClean="0"/>
              <a:t> </a:t>
            </a:r>
            <a:r>
              <a:rPr lang="en-US" dirty="0" err="1" smtClean="0"/>
              <a:t>Typen</a:t>
            </a:r>
            <a:r>
              <a:rPr lang="en-US" dirty="0"/>
              <a:t/>
            </a:r>
            <a:br>
              <a:rPr lang="en-US" dirty="0"/>
            </a:b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d</a:t>
            </a:r>
            <a:r>
              <a:rPr lang="en-US" dirty="0" err="1" smtClean="0"/>
              <a:t>irektes</a:t>
            </a:r>
            <a:r>
              <a:rPr lang="en-US" dirty="0" smtClean="0"/>
              <a:t> Mapping von </a:t>
            </a:r>
            <a:r>
              <a:rPr lang="en-US" dirty="0" err="1" smtClean="0"/>
              <a:t>Enums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smtClean="0"/>
              <a:t>Code First und Designer</a:t>
            </a:r>
            <a:endParaRPr lang="en-US" dirty="0"/>
          </a:p>
          <a:p>
            <a:r>
              <a:rPr lang="en-US" dirty="0" smtClean="0"/>
              <a:t>Mapping von Spatial </a:t>
            </a:r>
            <a:r>
              <a:rPr lang="en-US" dirty="0"/>
              <a:t>Data </a:t>
            </a:r>
            <a:r>
              <a:rPr lang="en-US" dirty="0" err="1" smtClean="0"/>
              <a:t>Typen</a:t>
            </a:r>
            <a:endParaRPr lang="en-US" dirty="0" smtClean="0"/>
          </a:p>
          <a:p>
            <a:pPr lvl="1"/>
            <a:r>
              <a:rPr lang="en-US" dirty="0" err="1"/>
              <a:t>DbGeography</a:t>
            </a:r>
            <a:r>
              <a:rPr lang="en-US" dirty="0"/>
              <a:t> und </a:t>
            </a:r>
            <a:r>
              <a:rPr lang="en-US" dirty="0" err="1"/>
              <a:t>DbGeometry</a:t>
            </a:r>
            <a:endParaRPr lang="en-US" dirty="0"/>
          </a:p>
          <a:p>
            <a:pPr lvl="1"/>
            <a:r>
              <a:rPr lang="en-US" dirty="0" smtClean="0"/>
              <a:t>Code First und Designer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4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mehrere</a:t>
            </a:r>
            <a:r>
              <a:rPr lang="en-US" dirty="0" smtClean="0"/>
              <a:t> </a:t>
            </a:r>
            <a:r>
              <a:rPr lang="en-US" dirty="0" err="1" smtClean="0"/>
              <a:t>Diagramme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v</a:t>
            </a:r>
            <a:r>
              <a:rPr lang="de-DE" dirty="0" smtClean="0"/>
              <a:t>erteilen von Models auf mehrere Diagramme </a:t>
            </a:r>
          </a:p>
          <a:p>
            <a:pPr lvl="1"/>
            <a:r>
              <a:rPr lang="de-DE" dirty="0" smtClean="0"/>
              <a:t>logische Trennung von Entitäten spiegelt sich auch im Model wider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908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Entity</a:t>
            </a:r>
            <a:r>
              <a:rPr lang="de-DE" dirty="0" smtClean="0"/>
              <a:t>  Framework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1">
            <a:hlinkClick r:id="rId3" action="ppaction://hlinkfile"/>
          </p:cNvPr>
          <p:cNvSpPr txBox="1">
            <a:spLocks/>
          </p:cNvSpPr>
          <p:nvPr/>
        </p:nvSpPr>
        <p:spPr>
          <a:xfrm>
            <a:off x="1595438" y="1268975"/>
            <a:ext cx="9000000" cy="4500000"/>
          </a:xfrm>
          <a:prstGeom prst="rect">
            <a:avLst/>
          </a:prstGeom>
          <a:solidFill>
            <a:srgbClr val="7030A0"/>
          </a:solidFill>
        </p:spPr>
        <p:txBody>
          <a:bodyPr lIns="90000" tIns="90000" rIns="90000" bIns="90000" anchor="b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e-DE" sz="9600" b="0" dirty="0">
                <a:solidFill>
                  <a:srgbClr val="F2F2F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Code</a:t>
            </a:r>
            <a:endParaRPr lang="de-DE" sz="9600" b="0" dirty="0">
              <a:solidFill>
                <a:srgbClr val="F2F2F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972" y="1618247"/>
            <a:ext cx="3450978" cy="27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09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.NET 4.5</a:t>
            </a:r>
          </a:p>
          <a:p>
            <a:r>
              <a:rPr lang="de-DE" dirty="0" smtClean="0"/>
              <a:t>C# 5</a:t>
            </a:r>
          </a:p>
          <a:p>
            <a:r>
              <a:rPr lang="de-DE" dirty="0" err="1" smtClean="0">
                <a:solidFill>
                  <a:srgbClr val="FF8A00"/>
                </a:solidFill>
              </a:rPr>
              <a:t>Entity</a:t>
            </a:r>
            <a:r>
              <a:rPr lang="de-DE" dirty="0" smtClean="0">
                <a:solidFill>
                  <a:srgbClr val="FF8A00"/>
                </a:solidFill>
              </a:rPr>
              <a:t> Framework</a:t>
            </a:r>
          </a:p>
          <a:p>
            <a:pPr lvl="1"/>
            <a:r>
              <a:rPr lang="de-DE" dirty="0">
                <a:solidFill>
                  <a:srgbClr val="FF8A00"/>
                </a:solidFill>
              </a:rPr>
              <a:t>n</a:t>
            </a:r>
            <a:r>
              <a:rPr lang="de-DE" dirty="0" smtClean="0">
                <a:solidFill>
                  <a:srgbClr val="FF8A00"/>
                </a:solidFill>
              </a:rPr>
              <a:t>eue Typen</a:t>
            </a:r>
          </a:p>
          <a:p>
            <a:pPr lvl="1"/>
            <a:r>
              <a:rPr lang="en-US" dirty="0" err="1">
                <a:solidFill>
                  <a:srgbClr val="FF8A00"/>
                </a:solidFill>
              </a:rPr>
              <a:t>mehrere</a:t>
            </a:r>
            <a:r>
              <a:rPr lang="en-US" dirty="0"/>
              <a:t> </a:t>
            </a:r>
            <a:r>
              <a:rPr lang="de-DE" dirty="0" smtClean="0">
                <a:solidFill>
                  <a:srgbClr val="FF8A00"/>
                </a:solidFill>
              </a:rPr>
              <a:t>Diagramme</a:t>
            </a:r>
          </a:p>
          <a:p>
            <a:r>
              <a:rPr lang="de-DE" dirty="0" smtClean="0"/>
              <a:t>Kommunikation</a:t>
            </a:r>
          </a:p>
          <a:p>
            <a:r>
              <a:rPr lang="de-DE" dirty="0" smtClean="0"/>
              <a:t>WPF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8183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C# 5</a:t>
            </a:r>
          </a:p>
          <a:p>
            <a:r>
              <a:rPr lang="de-DE" dirty="0" smtClean="0"/>
              <a:t>.NET 4.5</a:t>
            </a:r>
          </a:p>
          <a:p>
            <a:r>
              <a:rPr lang="de-DE" dirty="0" err="1" smtClean="0"/>
              <a:t>Entity</a:t>
            </a:r>
            <a:r>
              <a:rPr lang="de-DE" dirty="0" smtClean="0"/>
              <a:t> Framework</a:t>
            </a:r>
          </a:p>
          <a:p>
            <a:r>
              <a:rPr lang="de-DE" dirty="0" smtClean="0">
                <a:solidFill>
                  <a:srgbClr val="FF8A00"/>
                </a:solidFill>
              </a:rPr>
              <a:t>Kommunikation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.NET Framework</a:t>
            </a:r>
          </a:p>
          <a:p>
            <a:pPr marL="914400" lvl="1" indent="-514350"/>
            <a:r>
              <a:rPr lang="de-DE" dirty="0" smtClean="0">
                <a:solidFill>
                  <a:srgbClr val="FF8A00"/>
                </a:solidFill>
              </a:rPr>
              <a:t>WCF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Alternativen </a:t>
            </a:r>
            <a:endParaRPr lang="de-DE" dirty="0" smtClean="0">
              <a:solidFill>
                <a:srgbClr val="FF8A00"/>
              </a:solidFill>
            </a:endParaRPr>
          </a:p>
          <a:p>
            <a:pPr marL="514350" indent="-514350"/>
            <a:r>
              <a:rPr lang="de-DE" dirty="0" smtClean="0"/>
              <a:t>WPF</a:t>
            </a:r>
            <a:endParaRPr lang="de-DE" dirty="0"/>
          </a:p>
          <a:p>
            <a:pPr marL="914400" lvl="1" indent="-514350"/>
            <a:endParaRPr lang="de-DE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86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.NET Framework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n</a:t>
            </a:r>
            <a:r>
              <a:rPr lang="de-DE" dirty="0" smtClean="0"/>
              <a:t>eue </a:t>
            </a:r>
            <a:r>
              <a:rPr lang="de-DE" dirty="0" err="1" smtClean="0"/>
              <a:t>Namespaces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System.Net.Http</a:t>
            </a:r>
            <a:endParaRPr lang="de-D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System.Net.Http.Headers</a:t>
            </a:r>
            <a:r>
              <a:rPr lang="de-DE" dirty="0" smtClean="0"/>
              <a:t> </a:t>
            </a:r>
          </a:p>
          <a:p>
            <a:pPr lvl="1"/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System.Net.WebSockets</a:t>
            </a:r>
            <a:endParaRPr lang="de-D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e-DE" dirty="0" err="1" smtClean="0"/>
              <a:t>WebSocket</a:t>
            </a:r>
            <a:r>
              <a:rPr lang="de-DE" dirty="0" smtClean="0"/>
              <a:t>-Verbindungen über 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HttpListener</a:t>
            </a:r>
            <a:endParaRPr lang="de-D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HttpClient</a:t>
            </a:r>
            <a:endParaRPr lang="de-DE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15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WCF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g</a:t>
            </a:r>
            <a:r>
              <a:rPr lang="de-DE" dirty="0" smtClean="0"/>
              <a:t>enerieren eines einzelnen WSDL-Dokuments</a:t>
            </a:r>
          </a:p>
          <a:p>
            <a:r>
              <a:rPr lang="de-DE" dirty="0" smtClean="0"/>
              <a:t>IntelliSense-Konfiguration</a:t>
            </a:r>
          </a:p>
          <a:p>
            <a:r>
              <a:rPr lang="de-DE" dirty="0" err="1" smtClean="0"/>
              <a:t>WebSocket</a:t>
            </a:r>
            <a:r>
              <a:rPr lang="de-DE" dirty="0" smtClean="0"/>
              <a:t>-Binding</a:t>
            </a:r>
          </a:p>
        </p:txBody>
      </p:sp>
    </p:spTree>
    <p:extLst>
      <p:ext uri="{BB962C8B-B14F-4D97-AF65-F5344CB8AC3E}">
        <p14:creationId xmlns:p14="http://schemas.microsoft.com/office/powerpoint/2010/main" val="94756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WCF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</a:t>
            </a:r>
            <a:r>
              <a:rPr lang="de-DE" dirty="0" smtClean="0"/>
              <a:t>chte „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way</a:t>
            </a:r>
            <a:r>
              <a:rPr lang="de-DE" dirty="0" smtClean="0"/>
              <a:t>“ Kommunikation</a:t>
            </a:r>
          </a:p>
          <a:p>
            <a:r>
              <a:rPr lang="de-DE" dirty="0" err="1" smtClean="0"/>
              <a:t>request</a:t>
            </a:r>
            <a:r>
              <a:rPr lang="de-DE" dirty="0" smtClean="0"/>
              <a:t>/</a:t>
            </a:r>
            <a:r>
              <a:rPr lang="de-DE" dirty="0" err="1" smtClean="0"/>
              <a:t>response</a:t>
            </a:r>
            <a:r>
              <a:rPr lang="de-DE" dirty="0" smtClean="0"/>
              <a:t> Kommunikation</a:t>
            </a:r>
          </a:p>
          <a:p>
            <a:r>
              <a:rPr lang="de-DE" dirty="0" smtClean="0"/>
              <a:t>Binding konfigurierbar</a:t>
            </a:r>
          </a:p>
          <a:p>
            <a:pPr marL="457200" lvl="1" indent="0">
              <a:buNone/>
            </a:pP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duplicateMessageHistoryLength</a:t>
            </a:r>
            <a:endParaRPr lang="de-D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maxPendingMessagesTotalSize</a:t>
            </a:r>
            <a:endParaRPr lang="de-D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maxRetransmitCount</a:t>
            </a:r>
            <a:endParaRPr lang="de-D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timeToLive</a:t>
            </a:r>
            <a:endParaRPr lang="de-D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 smtClean="0"/>
              <a:t>UDP-Binding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791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UDP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1">
            <a:hlinkClick r:id="rId3" action="ppaction://hlinkfile"/>
          </p:cNvPr>
          <p:cNvSpPr txBox="1">
            <a:spLocks/>
          </p:cNvSpPr>
          <p:nvPr/>
        </p:nvSpPr>
        <p:spPr>
          <a:xfrm>
            <a:off x="1595438" y="1268975"/>
            <a:ext cx="9000000" cy="4500000"/>
          </a:xfrm>
          <a:prstGeom prst="rect">
            <a:avLst/>
          </a:prstGeom>
          <a:solidFill>
            <a:srgbClr val="7030A0"/>
          </a:solidFill>
        </p:spPr>
        <p:txBody>
          <a:bodyPr lIns="90000" tIns="90000" rIns="90000" bIns="90000" anchor="b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e-DE" sz="9600" b="0" dirty="0">
                <a:solidFill>
                  <a:srgbClr val="F2F2F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Code</a:t>
            </a:r>
            <a:endParaRPr lang="de-DE" sz="9600" b="0" dirty="0">
              <a:solidFill>
                <a:srgbClr val="F2F2F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972" y="1618247"/>
            <a:ext cx="3450978" cy="27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11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Alternativen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e-DE" dirty="0" err="1" smtClean="0">
                <a:sym typeface="Wingdings" panose="05000000000000000000" pitchFamily="2" charset="2"/>
              </a:rPr>
              <a:t>SignalR</a:t>
            </a:r>
            <a:endParaRPr lang="de-DE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Echtzeitkommunikation in den Browser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ASP.NET &amp; </a:t>
            </a:r>
            <a:r>
              <a:rPr lang="de-DE" dirty="0"/>
              <a:t>JavaScript </a:t>
            </a:r>
            <a:endParaRPr lang="de-DE" dirty="0" smtClean="0"/>
          </a:p>
          <a:p>
            <a:pPr lvl="1"/>
            <a:r>
              <a:rPr lang="de-DE" dirty="0" err="1"/>
              <a:t>WebSocket</a:t>
            </a:r>
            <a:r>
              <a:rPr lang="de-DE" dirty="0"/>
              <a:t> &gt; Server </a:t>
            </a:r>
            <a:r>
              <a:rPr lang="de-DE" dirty="0" err="1"/>
              <a:t>Sent</a:t>
            </a:r>
            <a:r>
              <a:rPr lang="de-DE" dirty="0"/>
              <a:t> Events &gt; </a:t>
            </a:r>
            <a:r>
              <a:rPr lang="de-DE" dirty="0" err="1"/>
              <a:t>Forever</a:t>
            </a:r>
            <a:r>
              <a:rPr lang="de-DE" dirty="0"/>
              <a:t> Frame &gt; Ajax </a:t>
            </a:r>
            <a:r>
              <a:rPr lang="de-DE" dirty="0" err="1"/>
              <a:t>long</a:t>
            </a:r>
            <a:r>
              <a:rPr lang="de-DE" dirty="0"/>
              <a:t> </a:t>
            </a:r>
            <a:r>
              <a:rPr lang="de-DE" dirty="0" err="1"/>
              <a:t>polling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Web API</a:t>
            </a:r>
            <a:endParaRPr lang="en-US" dirty="0" smtClean="0"/>
          </a:p>
          <a:p>
            <a:pPr lvl="1"/>
            <a:r>
              <a:rPr lang="en-US" dirty="0" err="1" smtClean="0"/>
              <a:t>RESTful</a:t>
            </a:r>
            <a:r>
              <a:rPr lang="en-US" dirty="0" smtClean="0"/>
              <a:t>-Services</a:t>
            </a:r>
          </a:p>
          <a:p>
            <a:pPr lvl="1"/>
            <a:r>
              <a:rPr lang="en-US" dirty="0" err="1" smtClean="0"/>
              <a:t>Verwendung</a:t>
            </a:r>
            <a:r>
              <a:rPr lang="en-US" dirty="0" smtClean="0"/>
              <a:t> der HTTP-</a:t>
            </a:r>
            <a:r>
              <a:rPr lang="en-US" dirty="0" err="1" smtClean="0"/>
              <a:t>Verben</a:t>
            </a:r>
            <a:endParaRPr lang="en-US" dirty="0" smtClean="0"/>
          </a:p>
          <a:p>
            <a:pPr lvl="2"/>
            <a:r>
              <a:rPr lang="en-US" dirty="0" err="1" smtClean="0"/>
              <a:t>Vorsicht</a:t>
            </a:r>
            <a:r>
              <a:rPr lang="en-US" dirty="0" smtClean="0"/>
              <a:t> Firewall!</a:t>
            </a:r>
          </a:p>
          <a:p>
            <a:pPr lvl="1"/>
            <a:r>
              <a:rPr lang="en-US" dirty="0" err="1"/>
              <a:t>k</a:t>
            </a:r>
            <a:r>
              <a:rPr lang="en-US" dirty="0" err="1" smtClean="0"/>
              <a:t>onventionsbasiert</a:t>
            </a:r>
            <a:r>
              <a:rPr lang="en-US" dirty="0" smtClean="0"/>
              <a:t> (</a:t>
            </a:r>
            <a:r>
              <a:rPr lang="en-US" dirty="0" err="1" smtClean="0"/>
              <a:t>abgeleitet</a:t>
            </a:r>
            <a:r>
              <a:rPr lang="en-US" dirty="0" smtClean="0"/>
              <a:t> von MVC)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011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Agenda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C# 5</a:t>
            </a:r>
          </a:p>
          <a:p>
            <a:r>
              <a:rPr lang="de-DE" dirty="0" smtClean="0"/>
              <a:t>.</a:t>
            </a:r>
            <a:r>
              <a:rPr lang="de-DE" dirty="0"/>
              <a:t>NET 4.5</a:t>
            </a:r>
          </a:p>
          <a:p>
            <a:r>
              <a:rPr lang="de-DE" dirty="0" err="1" smtClean="0"/>
              <a:t>Entity</a:t>
            </a:r>
            <a:r>
              <a:rPr lang="de-DE" dirty="0" smtClean="0"/>
              <a:t> </a:t>
            </a:r>
            <a:r>
              <a:rPr lang="de-DE" dirty="0"/>
              <a:t>Framework</a:t>
            </a:r>
          </a:p>
          <a:p>
            <a:r>
              <a:rPr lang="de-DE" dirty="0" smtClean="0"/>
              <a:t>Kommunikation</a:t>
            </a:r>
          </a:p>
          <a:p>
            <a:r>
              <a:rPr lang="de-DE" dirty="0" smtClean="0"/>
              <a:t>WPF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396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C# 5</a:t>
            </a:r>
          </a:p>
          <a:p>
            <a:r>
              <a:rPr lang="de-DE" dirty="0" smtClean="0"/>
              <a:t>.NET 4.5</a:t>
            </a:r>
          </a:p>
          <a:p>
            <a:r>
              <a:rPr lang="de-DE" dirty="0" err="1" smtClean="0"/>
              <a:t>Entity</a:t>
            </a:r>
            <a:r>
              <a:rPr lang="de-DE" dirty="0" smtClean="0"/>
              <a:t> Framework</a:t>
            </a:r>
          </a:p>
          <a:p>
            <a:r>
              <a:rPr lang="de-DE" dirty="0" smtClean="0">
                <a:solidFill>
                  <a:srgbClr val="FF8A00"/>
                </a:solidFill>
              </a:rPr>
              <a:t>Kommunikation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.NET Framework</a:t>
            </a:r>
          </a:p>
          <a:p>
            <a:pPr marL="914400" lvl="1" indent="-514350"/>
            <a:r>
              <a:rPr lang="de-DE" dirty="0" smtClean="0">
                <a:solidFill>
                  <a:srgbClr val="FF8A00"/>
                </a:solidFill>
              </a:rPr>
              <a:t>WCF</a:t>
            </a:r>
          </a:p>
          <a:p>
            <a:pPr marL="914400" lvl="1" indent="-514350"/>
            <a:r>
              <a:rPr lang="de-DE" dirty="0" smtClean="0">
                <a:solidFill>
                  <a:srgbClr val="FF8A00"/>
                </a:solidFill>
              </a:rPr>
              <a:t>Alternativen</a:t>
            </a:r>
          </a:p>
          <a:p>
            <a:pPr marL="514350" indent="-514350"/>
            <a:r>
              <a:rPr lang="de-DE" dirty="0"/>
              <a:t>WPF</a:t>
            </a:r>
          </a:p>
          <a:p>
            <a:pPr marL="914400" lvl="1" indent="-514350"/>
            <a:endParaRPr lang="de-DE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71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C# 5</a:t>
            </a:r>
          </a:p>
          <a:p>
            <a:r>
              <a:rPr lang="de-DE" dirty="0" smtClean="0"/>
              <a:t>.NET 4.5</a:t>
            </a:r>
          </a:p>
          <a:p>
            <a:r>
              <a:rPr lang="de-DE" dirty="0" err="1" smtClean="0"/>
              <a:t>Entity</a:t>
            </a:r>
            <a:r>
              <a:rPr lang="de-DE" dirty="0" smtClean="0"/>
              <a:t> Framework</a:t>
            </a:r>
          </a:p>
          <a:p>
            <a:r>
              <a:rPr lang="de-DE" dirty="0" smtClean="0"/>
              <a:t>Kommunikation</a:t>
            </a:r>
          </a:p>
          <a:p>
            <a:r>
              <a:rPr lang="de-DE" dirty="0">
                <a:solidFill>
                  <a:srgbClr val="FF8A00"/>
                </a:solidFill>
              </a:rPr>
              <a:t>WPF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verbesserte Virtualisierung</a:t>
            </a:r>
          </a:p>
          <a:p>
            <a:pPr marL="914400" lvl="1" indent="-514350"/>
            <a:r>
              <a:rPr lang="de-DE" dirty="0" err="1" smtClean="0">
                <a:solidFill>
                  <a:srgbClr val="FF8A00"/>
                </a:solidFill>
              </a:rPr>
              <a:t>DataBinding</a:t>
            </a:r>
            <a:endParaRPr lang="de-DE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39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de-DE" dirty="0"/>
              <a:t>v</a:t>
            </a:r>
            <a:r>
              <a:rPr lang="de-DE" dirty="0" smtClean="0"/>
              <a:t>erbesserte Virtualisierung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Virtualisierung für gruppierte </a:t>
            </a:r>
            <a:r>
              <a:rPr lang="de-DE" dirty="0" smtClean="0"/>
              <a:t>Daten</a:t>
            </a:r>
            <a:endParaRPr lang="de-DE" dirty="0"/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>
                <a:latin typeface="Consolas" panose="020B0609020204030204" pitchFamily="49" charset="0"/>
                <a:cs typeface="Consolas" panose="020B0609020204030204" pitchFamily="49" charset="0"/>
              </a:rPr>
              <a:t>VirtualizingPanel.IsVirtualizingWhenGrouping</a:t>
            </a:r>
            <a:r>
              <a:rPr lang="de-DE" dirty="0"/>
              <a:t> </a:t>
            </a:r>
          </a:p>
          <a:p>
            <a:endParaRPr lang="de-DE" dirty="0"/>
          </a:p>
          <a:p>
            <a:r>
              <a:rPr lang="de-DE" dirty="0"/>
              <a:t>Anzeige von partiellen </a:t>
            </a:r>
            <a:r>
              <a:rPr lang="de-DE" dirty="0" smtClean="0"/>
              <a:t>Elementen</a:t>
            </a:r>
            <a:endParaRPr lang="de-DE" dirty="0"/>
          </a:p>
          <a:p>
            <a:pPr lvl="1"/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ScrollUnit</a:t>
            </a:r>
            <a:endParaRPr lang="de-DE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de-DE" dirty="0"/>
          </a:p>
          <a:p>
            <a:r>
              <a:rPr lang="de-DE" dirty="0"/>
              <a:t>Cache vor und nach dem </a:t>
            </a:r>
            <a:r>
              <a:rPr lang="de-DE" dirty="0" err="1" smtClean="0"/>
              <a:t>Viewport</a:t>
            </a:r>
            <a:endParaRPr lang="de-DE" dirty="0"/>
          </a:p>
          <a:p>
            <a:pPr lvl="1"/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VirtualizingPanel.CacheLengthUnit</a:t>
            </a:r>
            <a:endParaRPr lang="de-DE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VirtualizingPanel.CacheLength</a:t>
            </a:r>
            <a:endParaRPr lang="de-DE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de-DE" dirty="0"/>
          </a:p>
        </p:txBody>
      </p:sp>
      <p:grpSp>
        <p:nvGrpSpPr>
          <p:cNvPr id="4" name="List"/>
          <p:cNvGrpSpPr/>
          <p:nvPr>
            <p:custDataLst>
              <p:custData r:id="rId1"/>
              <p:custData r:id="rId2"/>
            </p:custDataLst>
          </p:nvPr>
        </p:nvGrpSpPr>
        <p:grpSpPr>
          <a:xfrm>
            <a:off x="8765703" y="2874644"/>
            <a:ext cx="1438613" cy="1676319"/>
            <a:chOff x="6284282" y="4935719"/>
            <a:chExt cx="1471745" cy="1737152"/>
          </a:xfrm>
        </p:grpSpPr>
        <p:sp>
          <p:nvSpPr>
            <p:cNvPr id="5" name="Content"/>
            <p:cNvSpPr/>
            <p:nvPr/>
          </p:nvSpPr>
          <p:spPr bwMode="auto">
            <a:xfrm>
              <a:off x="6284282" y="4935719"/>
              <a:ext cx="1471745" cy="1737152"/>
            </a:xfrm>
            <a:prstGeom prst="rect">
              <a:avLst/>
            </a:prstGeom>
            <a:solidFill>
              <a:srgbClr val="FFFFFF"/>
            </a:solidFill>
            <a:ln w="22225" cap="flat" cmpd="sng" algn="ctr">
              <a:solidFill>
                <a:srgbClr val="232323">
                  <a:lumMod val="90000"/>
                  <a:lumOff val="1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t" anchorCtr="0" compatLnSpc="1">
              <a:prstTxWarp prst="textNoShape">
                <a:avLst/>
              </a:prstTxWarp>
            </a:bodyPr>
            <a:lstStyle/>
            <a:p>
              <a:pPr lvl="0" defTabSz="914099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232323"/>
                  </a:solidFill>
                  <a:latin typeface="Segoe"/>
                </a:rPr>
                <a:t>Frau X</a:t>
              </a:r>
            </a:p>
            <a:p>
              <a:pPr lvl="0" defTabSz="914099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232323"/>
                  </a:solidFill>
                  <a:latin typeface="Segoe"/>
                </a:rPr>
                <a:t>Herr Y</a:t>
              </a:r>
            </a:p>
            <a:p>
              <a:pPr lvl="0" defTabSz="914099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232323"/>
                  </a:solidFill>
                  <a:latin typeface="Segoe"/>
                </a:rPr>
                <a:t>Frau X</a:t>
              </a:r>
            </a:p>
            <a:p>
              <a:pPr lvl="0" defTabSz="914099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232323"/>
                  </a:solidFill>
                  <a:latin typeface="Segoe"/>
                </a:rPr>
                <a:t>Herr Y</a:t>
              </a:r>
            </a:p>
            <a:p>
              <a:pPr lvl="0" defTabSz="914099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232323"/>
                  </a:solidFill>
                  <a:latin typeface="Segoe"/>
                </a:rPr>
                <a:t>Frau X</a:t>
              </a:r>
            </a:p>
            <a:p>
              <a:pPr lvl="0" defTabSz="914099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232323"/>
                  </a:solidFill>
                  <a:latin typeface="Segoe"/>
                </a:rPr>
                <a:t>Herr Y</a:t>
              </a:r>
            </a:p>
            <a:p>
              <a:pPr lvl="0" defTabSz="914099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232323"/>
                  </a:solidFill>
                  <a:latin typeface="Segoe"/>
                </a:rPr>
                <a:t>Frau X</a:t>
              </a:r>
            </a:p>
            <a:p>
              <a:pPr lvl="0" defTabSz="914099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232323"/>
                  </a:solidFill>
                  <a:latin typeface="Segoe"/>
                </a:rPr>
                <a:t>Herr Y</a:t>
              </a:r>
            </a:p>
            <a:p>
              <a:pPr lvl="0" defTabSz="914099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232323"/>
                  </a:solidFill>
                  <a:latin typeface="Segoe"/>
                </a:rPr>
                <a:t>Frau </a:t>
              </a:r>
              <a:r>
                <a:rPr lang="en-US" sz="1100" kern="0" dirty="0" smtClean="0">
                  <a:solidFill>
                    <a:srgbClr val="232323"/>
                  </a:solidFill>
                  <a:latin typeface="Segoe"/>
                </a:rPr>
                <a:t>X</a:t>
              </a:r>
              <a:endParaRPr lang="en-US" sz="1100" kern="0" dirty="0">
                <a:solidFill>
                  <a:srgbClr val="232323"/>
                </a:solidFill>
                <a:latin typeface="Segoe"/>
              </a:endParaRPr>
            </a:p>
          </p:txBody>
        </p:sp>
        <p:sp>
          <p:nvSpPr>
            <p:cNvPr id="6" name="Scrollbar"/>
            <p:cNvSpPr/>
            <p:nvPr/>
          </p:nvSpPr>
          <p:spPr bwMode="auto">
            <a:xfrm>
              <a:off x="7652959" y="5044177"/>
              <a:ext cx="45719" cy="452672"/>
            </a:xfrm>
            <a:prstGeom prst="rect">
              <a:avLst/>
            </a:prstGeom>
            <a:solidFill>
              <a:srgbClr val="CFCFC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827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Virtualisierung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1">
            <a:hlinkClick r:id="rId3" action="ppaction://hlinkfile"/>
          </p:cNvPr>
          <p:cNvSpPr txBox="1">
            <a:spLocks/>
          </p:cNvSpPr>
          <p:nvPr/>
        </p:nvSpPr>
        <p:spPr>
          <a:xfrm>
            <a:off x="1595438" y="1268975"/>
            <a:ext cx="9000000" cy="4500000"/>
          </a:xfrm>
          <a:prstGeom prst="rect">
            <a:avLst/>
          </a:prstGeom>
          <a:solidFill>
            <a:srgbClr val="7030A0"/>
          </a:solidFill>
        </p:spPr>
        <p:txBody>
          <a:bodyPr lIns="90000" tIns="90000" rIns="90000" bIns="90000" anchor="b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e-DE" sz="9600" b="0" dirty="0">
                <a:solidFill>
                  <a:srgbClr val="F2F2F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Code</a:t>
            </a:r>
            <a:endParaRPr lang="de-DE" sz="9600" b="0" dirty="0">
              <a:solidFill>
                <a:srgbClr val="F2F2F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972" y="1618247"/>
            <a:ext cx="3450978" cy="27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8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 err="1"/>
              <a:t>DataBinding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e-DE" dirty="0"/>
              <a:t>Zugriff auf </a:t>
            </a:r>
            <a:r>
              <a:rPr lang="de-DE" dirty="0" smtClean="0"/>
              <a:t>gebundene Auflistungen außerhalb des UI-Threads</a:t>
            </a:r>
          </a:p>
          <a:p>
            <a:pPr lvl="1"/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BindingOperations.EnableCollectionSynchronization</a:t>
            </a:r>
            <a:endParaRPr lang="de-DE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e-DE" dirty="0" smtClean="0"/>
              <a:t>Binden </a:t>
            </a:r>
            <a:r>
              <a:rPr lang="de-DE" dirty="0"/>
              <a:t>an statischen Eigenschaften</a:t>
            </a:r>
          </a:p>
          <a:p>
            <a:pPr lvl="1"/>
            <a:r>
              <a:rPr lang="de-DE" dirty="0"/>
              <a:t>s</a:t>
            </a:r>
            <a:r>
              <a:rPr lang="de-DE" dirty="0" smtClean="0"/>
              <a:t>tatische Eigenschaften können </a:t>
            </a:r>
            <a:r>
              <a:rPr lang="de-DE" dirty="0" err="1" smtClean="0"/>
              <a:t>BindingSource</a:t>
            </a:r>
            <a:r>
              <a:rPr lang="de-DE" dirty="0" smtClean="0"/>
              <a:t> sein</a:t>
            </a:r>
          </a:p>
          <a:p>
            <a:pPr lvl="2"/>
            <a:r>
              <a:rPr lang="de-DE" dirty="0"/>
              <a:t>e</a:t>
            </a:r>
            <a:r>
              <a:rPr lang="de-DE" dirty="0" smtClean="0"/>
              <a:t>rfordert statisches Ereignis </a:t>
            </a:r>
          </a:p>
          <a:p>
            <a:pPr lvl="3"/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public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static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event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EventHandler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MyPropertyChanged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lvl="3"/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public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static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event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EventHandler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PropertyChangedEventArgs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 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StaticPropertyChanged</a:t>
            </a:r>
            <a:r>
              <a:rPr lang="de-DE" dirty="0" smtClean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r>
              <a:rPr lang="de-DE" dirty="0" smtClean="0"/>
              <a:t>Verzögerung für </a:t>
            </a:r>
            <a:r>
              <a:rPr lang="de-DE" dirty="0"/>
              <a:t>das Übertragen </a:t>
            </a:r>
            <a:r>
              <a:rPr lang="de-DE" dirty="0" smtClean="0"/>
              <a:t>von Änderung </a:t>
            </a:r>
            <a:r>
              <a:rPr lang="de-DE" dirty="0"/>
              <a:t>an </a:t>
            </a:r>
            <a:r>
              <a:rPr lang="de-DE" dirty="0" smtClean="0"/>
              <a:t>die Datenquelle</a:t>
            </a:r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55485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DataBinding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1">
            <a:hlinkClick r:id="rId3" action="ppaction://hlinkfile"/>
          </p:cNvPr>
          <p:cNvSpPr txBox="1">
            <a:spLocks/>
          </p:cNvSpPr>
          <p:nvPr/>
        </p:nvSpPr>
        <p:spPr>
          <a:xfrm>
            <a:off x="1595438" y="1268975"/>
            <a:ext cx="9000000" cy="4509656"/>
          </a:xfrm>
          <a:prstGeom prst="rect">
            <a:avLst/>
          </a:prstGeom>
          <a:solidFill>
            <a:srgbClr val="7030A0"/>
          </a:solidFill>
        </p:spPr>
        <p:txBody>
          <a:bodyPr lIns="90000" tIns="90000" rIns="90000" bIns="90000" anchor="b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e-DE" sz="9600" b="0" dirty="0">
                <a:solidFill>
                  <a:srgbClr val="F2F2F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Code</a:t>
            </a:r>
            <a:endParaRPr lang="de-DE" sz="9600" b="0" dirty="0">
              <a:solidFill>
                <a:srgbClr val="F2F2F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972" y="1618247"/>
            <a:ext cx="3450978" cy="27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70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C# 5</a:t>
            </a:r>
          </a:p>
          <a:p>
            <a:r>
              <a:rPr lang="de-DE" dirty="0" smtClean="0"/>
              <a:t>.NET 4.5</a:t>
            </a:r>
          </a:p>
          <a:p>
            <a:r>
              <a:rPr lang="de-DE" dirty="0" err="1" smtClean="0"/>
              <a:t>Entity</a:t>
            </a:r>
            <a:r>
              <a:rPr lang="de-DE" dirty="0" smtClean="0"/>
              <a:t> Framework</a:t>
            </a:r>
          </a:p>
          <a:p>
            <a:r>
              <a:rPr lang="de-DE" dirty="0" smtClean="0"/>
              <a:t>Kommunikation</a:t>
            </a:r>
          </a:p>
          <a:p>
            <a:r>
              <a:rPr lang="de-DE" dirty="0">
                <a:solidFill>
                  <a:srgbClr val="FF8A00"/>
                </a:solidFill>
              </a:rPr>
              <a:t>WPF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verbesserte Virtualisierung</a:t>
            </a:r>
          </a:p>
          <a:p>
            <a:pPr marL="914400" lvl="1" indent="-514350"/>
            <a:r>
              <a:rPr lang="de-DE" dirty="0" err="1" smtClean="0">
                <a:solidFill>
                  <a:srgbClr val="FF8A00"/>
                </a:solidFill>
              </a:rPr>
              <a:t>DataBinding</a:t>
            </a:r>
            <a:endParaRPr lang="de-DE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21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Fazit</a:t>
            </a:r>
            <a:br>
              <a:rPr lang="de-DE" dirty="0"/>
            </a:br>
            <a:endParaRPr lang="de-DE" dirty="0"/>
          </a:p>
        </p:txBody>
      </p:sp>
      <p:sp>
        <p:nvSpPr>
          <p:cNvPr id="12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de-DE" sz="4000" spc="-100" dirty="0">
                <a:solidFill>
                  <a:srgbClr val="7F7F7F"/>
                </a:solidFill>
              </a:rPr>
              <a:t>.NET </a:t>
            </a:r>
            <a:r>
              <a:rPr lang="de-DE" sz="4000" spc="-100" dirty="0" smtClean="0">
                <a:solidFill>
                  <a:srgbClr val="7F7F7F"/>
                </a:solidFill>
              </a:rPr>
              <a:t>4.5…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de-DE" sz="3600" spc="-100" dirty="0" smtClean="0">
                <a:solidFill>
                  <a:srgbClr val="7F7F7F"/>
                </a:solidFill>
              </a:rPr>
              <a:t> … ist mehr als „nur“ App-Entwicklung</a:t>
            </a:r>
            <a:endParaRPr lang="de-DE" sz="3600" spc="-100" dirty="0" smtClean="0">
              <a:solidFill>
                <a:srgbClr val="7F7F7F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de-DE" sz="3600" spc="-100" dirty="0" smtClean="0">
                <a:solidFill>
                  <a:srgbClr val="7F7F7F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… bringt viele Features für </a:t>
            </a:r>
            <a:r>
              <a:rPr lang="de-DE" sz="3600" spc="-100" dirty="0" err="1" smtClean="0">
                <a:solidFill>
                  <a:srgbClr val="7F7F7F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Asynchronität</a:t>
            </a:r>
            <a:r>
              <a:rPr lang="de-DE" sz="3600" spc="-100" dirty="0" smtClean="0">
                <a:solidFill>
                  <a:srgbClr val="7F7F7F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und Parallelität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e-DE" sz="4000" spc="-100" dirty="0">
                <a:solidFill>
                  <a:srgbClr val="7F7F7F"/>
                </a:solidFill>
              </a:rPr>
              <a:t>	</a:t>
            </a:r>
            <a:r>
              <a:rPr lang="de-DE" sz="4000" spc="-100" dirty="0" smtClean="0">
                <a:solidFill>
                  <a:srgbClr val="7F7F7F"/>
                </a:solidFill>
              </a:rPr>
              <a:t>… vereinfacht die Kommunikation</a:t>
            </a:r>
            <a:endParaRPr lang="de-DE" sz="4000" b="0" dirty="0">
              <a:solidFill>
                <a:schemeClr val="bg1">
                  <a:lumMod val="50000"/>
                </a:schemeClr>
              </a:solidFill>
              <a:effectLst/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9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 und </a:t>
            </a:r>
            <a:r>
              <a:rPr lang="de-DE" dirty="0" smtClean="0"/>
              <a:t>Links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async </a:t>
            </a:r>
            <a:r>
              <a:rPr lang="de-DE" dirty="0" err="1" smtClean="0"/>
              <a:t>await</a:t>
            </a:r>
            <a:endParaRPr lang="de-DE" dirty="0" smtClean="0"/>
          </a:p>
          <a:p>
            <a:pPr marL="742950" lvl="2" indent="-342900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msdn.com/async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/>
              <a:t>C# 5</a:t>
            </a:r>
          </a:p>
        </p:txBody>
      </p:sp>
    </p:spTree>
    <p:extLst>
      <p:ext uri="{BB962C8B-B14F-4D97-AF65-F5344CB8AC3E}">
        <p14:creationId xmlns:p14="http://schemas.microsoft.com/office/powerpoint/2010/main" val="84982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 und </a:t>
            </a:r>
            <a:r>
              <a:rPr lang="de-DE" dirty="0" smtClean="0"/>
              <a:t>Links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/>
            <a:r>
              <a:rPr lang="de-DE" dirty="0"/>
              <a:t>asynchrone Vorgänge</a:t>
            </a:r>
          </a:p>
          <a:p>
            <a:pPr marL="914400" lvl="1" indent="-514350"/>
            <a:r>
              <a:rPr lang="de-DE" dirty="0"/>
              <a:t>Asynchrone </a:t>
            </a:r>
            <a:r>
              <a:rPr lang="de-DE" dirty="0" smtClean="0"/>
              <a:t>Datei-E/A</a:t>
            </a:r>
            <a:endParaRPr lang="de-DE" dirty="0" smtClean="0">
              <a:hlinkClick r:id="rId2"/>
            </a:endParaRPr>
          </a:p>
          <a:p>
            <a:pPr marL="1314450" lvl="2" indent="-514350"/>
            <a:r>
              <a:rPr lang="de-DE" dirty="0" smtClean="0">
                <a:hlinkClick r:id="rId2"/>
              </a:rPr>
              <a:t>http</a:t>
            </a:r>
            <a:r>
              <a:rPr lang="de-DE" dirty="0">
                <a:hlinkClick r:id="rId2"/>
              </a:rPr>
              <a:t>://msdn.microsoft.com/de-de/library/vstudio/kztecsys.aspx</a:t>
            </a:r>
            <a:endParaRPr lang="de-DE" dirty="0"/>
          </a:p>
          <a:p>
            <a:pPr marL="514350" indent="-514350"/>
            <a:endParaRPr lang="de-DE" dirty="0" smtClean="0"/>
          </a:p>
          <a:p>
            <a:pPr marL="514350" indent="-514350"/>
            <a:r>
              <a:rPr lang="de-DE" dirty="0" smtClean="0"/>
              <a:t>paralleles Arbeiten</a:t>
            </a:r>
          </a:p>
          <a:p>
            <a:pPr marL="914400" lvl="1" indent="-514350"/>
            <a:r>
              <a:rPr lang="de-DE" dirty="0" smtClean="0"/>
              <a:t>TPL Performance</a:t>
            </a:r>
          </a:p>
          <a:p>
            <a:pPr marL="1314450" lvl="2" indent="-514350"/>
            <a:r>
              <a:rPr lang="de-DE" dirty="0">
                <a:hlinkClick r:id="rId3"/>
              </a:rPr>
              <a:t>http://</a:t>
            </a:r>
            <a:r>
              <a:rPr lang="de-DE" dirty="0" smtClean="0">
                <a:hlinkClick r:id="rId3"/>
              </a:rPr>
              <a:t>blogs.msdn.com/b/pfxteam/archive/2011/09/17/10212961.aspx</a:t>
            </a:r>
            <a:endParaRPr lang="de-DE" dirty="0" smtClean="0"/>
          </a:p>
          <a:p>
            <a:pPr marL="914400" lvl="1" indent="-514350"/>
            <a:r>
              <a:rPr lang="de-DE" dirty="0" smtClean="0"/>
              <a:t>TPL </a:t>
            </a:r>
            <a:r>
              <a:rPr lang="de-DE" dirty="0" err="1" smtClean="0"/>
              <a:t>Dataflow</a:t>
            </a:r>
            <a:endParaRPr lang="de-DE" dirty="0" smtClean="0"/>
          </a:p>
          <a:p>
            <a:pPr marL="1314450" lvl="2" indent="-514350"/>
            <a:r>
              <a:rPr lang="de-DE" dirty="0">
                <a:hlinkClick r:id="rId4"/>
              </a:rPr>
              <a:t>http://</a:t>
            </a:r>
            <a:r>
              <a:rPr lang="de-DE" dirty="0" smtClean="0">
                <a:hlinkClick r:id="rId4"/>
              </a:rPr>
              <a:t>msdn.microsoft.com/en-us/library/hh228603.aspx</a:t>
            </a:r>
            <a:endParaRPr lang="de-DE" dirty="0"/>
          </a:p>
          <a:p>
            <a:pPr marL="1314450" lvl="2" indent="-514350"/>
            <a:endParaRPr lang="de-DE" dirty="0"/>
          </a:p>
          <a:p>
            <a:endParaRPr lang="de-DE" dirty="0">
              <a:hlinkClick r:id="rId2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/>
              <a:t>.NET 4.5</a:t>
            </a:r>
          </a:p>
        </p:txBody>
      </p:sp>
    </p:spTree>
    <p:extLst>
      <p:ext uri="{BB962C8B-B14F-4D97-AF65-F5344CB8AC3E}">
        <p14:creationId xmlns:p14="http://schemas.microsoft.com/office/powerpoint/2010/main" val="15319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FF8A00"/>
                </a:solidFill>
              </a:rPr>
              <a:t>C# 5</a:t>
            </a:r>
          </a:p>
          <a:p>
            <a:pPr marL="914400" lvl="1" indent="-514350"/>
            <a:r>
              <a:rPr lang="de-DE" dirty="0">
                <a:solidFill>
                  <a:srgbClr val="FF8A00"/>
                </a:solidFill>
              </a:rPr>
              <a:t>a</a:t>
            </a:r>
            <a:r>
              <a:rPr lang="de-DE" dirty="0" smtClean="0">
                <a:solidFill>
                  <a:srgbClr val="FF8A00"/>
                </a:solidFill>
              </a:rPr>
              <a:t>sync </a:t>
            </a:r>
            <a:r>
              <a:rPr lang="de-DE" dirty="0">
                <a:solidFill>
                  <a:srgbClr val="FF8A00"/>
                </a:solidFill>
              </a:rPr>
              <a:t>und </a:t>
            </a:r>
            <a:r>
              <a:rPr lang="de-DE" dirty="0" err="1" smtClean="0">
                <a:solidFill>
                  <a:srgbClr val="FF8A00"/>
                </a:solidFill>
              </a:rPr>
              <a:t>await</a:t>
            </a:r>
            <a:endParaRPr lang="de-DE" dirty="0" smtClean="0">
              <a:solidFill>
                <a:srgbClr val="FF8A00"/>
              </a:solidFill>
            </a:endParaRPr>
          </a:p>
          <a:p>
            <a:pPr marL="914400" lvl="1" indent="-514350"/>
            <a:r>
              <a:rPr lang="de-DE" dirty="0" err="1" smtClean="0">
                <a:solidFill>
                  <a:srgbClr val="FF8A00"/>
                </a:solidFill>
              </a:rPr>
              <a:t>Aufruferinformationen</a:t>
            </a:r>
            <a:endParaRPr lang="de-DE" dirty="0" smtClean="0">
              <a:solidFill>
                <a:srgbClr val="FF8A00"/>
              </a:solidFill>
            </a:endParaRPr>
          </a:p>
          <a:p>
            <a:r>
              <a:rPr lang="de-DE" dirty="0" smtClean="0"/>
              <a:t>.</a:t>
            </a:r>
            <a:r>
              <a:rPr lang="de-DE" dirty="0"/>
              <a:t>NET </a:t>
            </a:r>
            <a:r>
              <a:rPr lang="de-DE" dirty="0" smtClean="0"/>
              <a:t>4.5</a:t>
            </a:r>
            <a:endParaRPr lang="de-DE" dirty="0" smtClean="0">
              <a:solidFill>
                <a:srgbClr val="FF8A00"/>
              </a:solidFill>
            </a:endParaRPr>
          </a:p>
          <a:p>
            <a:r>
              <a:rPr lang="de-DE" dirty="0" err="1" smtClean="0"/>
              <a:t>Entity</a:t>
            </a:r>
            <a:r>
              <a:rPr lang="de-DE" dirty="0" smtClean="0"/>
              <a:t> Framework</a:t>
            </a:r>
          </a:p>
          <a:p>
            <a:r>
              <a:rPr lang="de-DE" dirty="0" smtClean="0"/>
              <a:t>Kommunikation</a:t>
            </a:r>
          </a:p>
          <a:p>
            <a:r>
              <a:rPr lang="de-DE" dirty="0" smtClean="0"/>
              <a:t>WPF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1435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 und </a:t>
            </a:r>
            <a:r>
              <a:rPr lang="de-DE" dirty="0" smtClean="0"/>
              <a:t>Links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de-DE" dirty="0"/>
              <a:t>ADO.NET </a:t>
            </a:r>
            <a:r>
              <a:rPr lang="de-DE" dirty="0" err="1"/>
              <a:t>Entity</a:t>
            </a:r>
            <a:r>
              <a:rPr lang="de-DE" dirty="0"/>
              <a:t> </a:t>
            </a:r>
            <a:r>
              <a:rPr lang="de-DE" smtClean="0"/>
              <a:t>Framework Homepage</a:t>
            </a:r>
            <a:endParaRPr lang="de-DE" dirty="0" smtClean="0">
              <a:hlinkClick r:id="rId2"/>
            </a:endParaRPr>
          </a:p>
          <a:p>
            <a:pPr marL="914400" lvl="1" indent="-514350"/>
            <a:r>
              <a:rPr lang="de-DE" dirty="0" smtClean="0">
                <a:hlinkClick r:id="rId2"/>
              </a:rPr>
              <a:t>http</a:t>
            </a:r>
            <a:r>
              <a:rPr lang="de-DE" dirty="0">
                <a:hlinkClick r:id="rId2"/>
              </a:rPr>
              <a:t>://msdn.microsoft.com/de-de/library/vstudio/bb399572.aspx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 err="1" smtClean="0"/>
              <a:t>Entity</a:t>
            </a:r>
            <a:r>
              <a:rPr lang="de-DE" dirty="0" smtClean="0"/>
              <a:t> Framework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752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 und Links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WCF</a:t>
            </a:r>
          </a:p>
          <a:p>
            <a:pPr lvl="1"/>
            <a:r>
              <a:rPr lang="de-DE" dirty="0" smtClean="0"/>
              <a:t>Was ist neu?	</a:t>
            </a:r>
          </a:p>
          <a:p>
            <a:pPr lvl="2"/>
            <a:r>
              <a:rPr lang="de-DE" dirty="0">
                <a:hlinkClick r:id="rId3"/>
              </a:rPr>
              <a:t>http://msdn.microsoft.com/de-de/library/dd456789.aspx</a:t>
            </a:r>
            <a:endParaRPr lang="de-DE" dirty="0" smtClean="0"/>
          </a:p>
          <a:p>
            <a:r>
              <a:rPr lang="de-DE" dirty="0"/>
              <a:t>Web </a:t>
            </a:r>
            <a:r>
              <a:rPr lang="de-DE" dirty="0" err="1" smtClean="0"/>
              <a:t>Api</a:t>
            </a:r>
            <a:endParaRPr lang="de-DE" dirty="0" smtClean="0"/>
          </a:p>
          <a:p>
            <a:pPr lvl="1"/>
            <a:r>
              <a:rPr lang="de-DE" dirty="0">
                <a:hlinkClick r:id="rId4"/>
              </a:rPr>
              <a:t>http://www.asp.net/web-api</a:t>
            </a:r>
            <a:endParaRPr lang="de-DE" dirty="0"/>
          </a:p>
          <a:p>
            <a:pPr lvl="1"/>
            <a:r>
              <a:rPr lang="de-DE" dirty="0" smtClean="0"/>
              <a:t>Poster</a:t>
            </a:r>
          </a:p>
          <a:p>
            <a:pPr lvl="2"/>
            <a:r>
              <a:rPr lang="de-DE" dirty="0">
                <a:hlinkClick r:id="rId5"/>
              </a:rPr>
              <a:t>http://www.asp.net/posters/web-api/ASP.NET-Web-API-Poster.pdf</a:t>
            </a:r>
            <a:endParaRPr lang="de-DE" dirty="0" smtClean="0"/>
          </a:p>
          <a:p>
            <a:r>
              <a:rPr lang="de-DE" dirty="0" err="1" smtClean="0"/>
              <a:t>SignalR</a:t>
            </a:r>
            <a:endParaRPr lang="de-DE" dirty="0" smtClean="0"/>
          </a:p>
          <a:p>
            <a:pPr lvl="1"/>
            <a:r>
              <a:rPr lang="de-DE" dirty="0" smtClean="0">
                <a:hlinkClick r:id="rId6"/>
              </a:rPr>
              <a:t>signalr.net</a:t>
            </a:r>
            <a:endParaRPr lang="de-DE" dirty="0" smtClean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 smtClean="0"/>
              <a:t>Kommunikation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338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 und Links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de-DE" dirty="0" smtClean="0"/>
              <a:t>Was ist neu?</a:t>
            </a:r>
          </a:p>
          <a:p>
            <a:pPr marL="914400" lvl="1" indent="-514350"/>
            <a:r>
              <a:rPr lang="de-DE" dirty="0">
                <a:hlinkClick r:id="rId3"/>
              </a:rPr>
              <a:t>http://msdn.microsoft.com/de-de/library/vstudio/bb613588.aspx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 smtClean="0"/>
              <a:t>WPF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066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</a:t>
            </a:r>
            <a:r>
              <a:rPr lang="de-DE" dirty="0" smtClean="0"/>
              <a:t>sync </a:t>
            </a:r>
            <a:r>
              <a:rPr lang="de-DE" dirty="0"/>
              <a:t>und </a:t>
            </a:r>
            <a:r>
              <a:rPr lang="de-DE" dirty="0" err="1"/>
              <a:t>a</a:t>
            </a:r>
            <a:r>
              <a:rPr lang="de-DE" dirty="0" err="1" smtClean="0"/>
              <a:t>wait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vereinfacht </a:t>
            </a:r>
            <a:r>
              <a:rPr lang="de-DE" dirty="0"/>
              <a:t>asynchrone Programmierung</a:t>
            </a:r>
          </a:p>
          <a:p>
            <a:pPr lvl="1"/>
            <a:r>
              <a:rPr lang="de-DE" dirty="0"/>
              <a:t>„Anwendungs-Flow“ bleibt erhalten</a:t>
            </a:r>
          </a:p>
          <a:p>
            <a:pPr lvl="2"/>
            <a:r>
              <a:rPr lang="de-DE" dirty="0" smtClean="0"/>
              <a:t>keine </a:t>
            </a:r>
            <a:r>
              <a:rPr lang="de-DE" dirty="0"/>
              <a:t>Definition von </a:t>
            </a:r>
            <a:r>
              <a:rPr lang="de-DE" dirty="0" err="1"/>
              <a:t>Callbacks</a:t>
            </a:r>
            <a:endParaRPr lang="de-DE" dirty="0"/>
          </a:p>
          <a:p>
            <a:pPr lvl="2"/>
            <a:r>
              <a:rPr lang="de-DE" dirty="0"/>
              <a:t>g</a:t>
            </a:r>
            <a:r>
              <a:rPr lang="de-DE" dirty="0" smtClean="0"/>
              <a:t>ewohnte Fehlerbehandlung</a:t>
            </a:r>
            <a:endParaRPr lang="de-DE" dirty="0"/>
          </a:p>
          <a:p>
            <a:pPr lvl="2"/>
            <a:r>
              <a:rPr lang="de-DE" dirty="0"/>
              <a:t>Verwendung von </a:t>
            </a:r>
            <a:r>
              <a:rPr lang="de-DE" dirty="0" err="1">
                <a:latin typeface="Consolas" panose="020B0609020204030204" pitchFamily="49" charset="0"/>
                <a:cs typeface="Consolas" panose="020B0609020204030204" pitchFamily="49" charset="0"/>
              </a:rPr>
              <a:t>u</a:t>
            </a:r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sing</a:t>
            </a:r>
            <a:endParaRPr lang="de-DE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e-DE" dirty="0" smtClean="0"/>
              <a:t>baut </a:t>
            </a:r>
            <a:r>
              <a:rPr lang="de-DE" dirty="0"/>
              <a:t>auf die TPL </a:t>
            </a:r>
            <a:r>
              <a:rPr lang="de-DE" dirty="0" smtClean="0"/>
              <a:t>auf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5941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</a:t>
            </a:r>
            <a:r>
              <a:rPr lang="de-DE" dirty="0" smtClean="0"/>
              <a:t>sync </a:t>
            </a:r>
            <a:r>
              <a:rPr lang="de-DE" dirty="0"/>
              <a:t>und </a:t>
            </a:r>
            <a:r>
              <a:rPr lang="de-DE" dirty="0" err="1"/>
              <a:t>a</a:t>
            </a:r>
            <a:r>
              <a:rPr lang="de-DE" dirty="0" err="1" smtClean="0"/>
              <a:t>wait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smtClean="0"/>
              <a:t>neue </a:t>
            </a:r>
            <a:r>
              <a:rPr lang="de-DE" dirty="0"/>
              <a:t>Schlüsselwörter</a:t>
            </a:r>
          </a:p>
          <a:p>
            <a:pPr lvl="1"/>
            <a:r>
              <a:rPr lang="de-DE" dirty="0">
                <a:latin typeface="Consolas" panose="020B0609020204030204" pitchFamily="49" charset="0"/>
                <a:cs typeface="Consolas" panose="020B0609020204030204" pitchFamily="49" charset="0"/>
              </a:rPr>
              <a:t>async</a:t>
            </a:r>
          </a:p>
          <a:p>
            <a:pPr lvl="2"/>
            <a:r>
              <a:rPr lang="de-DE" dirty="0">
                <a:sym typeface="Wingdings" panose="05000000000000000000" pitchFamily="2" charset="2"/>
              </a:rPr>
              <a:t>i</a:t>
            </a:r>
            <a:r>
              <a:rPr lang="de-DE" dirty="0" smtClean="0"/>
              <a:t>n </a:t>
            </a:r>
            <a:r>
              <a:rPr lang="de-DE" dirty="0"/>
              <a:t>dieser Methode </a:t>
            </a:r>
            <a:r>
              <a:rPr lang="de-DE" dirty="0" smtClean="0"/>
              <a:t>wird auf asynchrone </a:t>
            </a:r>
            <a:r>
              <a:rPr lang="de-DE" dirty="0"/>
              <a:t>Operationen </a:t>
            </a:r>
            <a:r>
              <a:rPr lang="de-DE" dirty="0" smtClean="0"/>
              <a:t>gewartet</a:t>
            </a:r>
          </a:p>
          <a:p>
            <a:pPr lvl="2"/>
            <a:r>
              <a:rPr lang="de-DE" dirty="0" smtClean="0"/>
              <a:t>der </a:t>
            </a:r>
            <a:r>
              <a:rPr lang="de-DE" dirty="0"/>
              <a:t>Compiler </a:t>
            </a:r>
            <a:r>
              <a:rPr lang="de-DE" dirty="0" smtClean="0"/>
              <a:t>passt den </a:t>
            </a:r>
            <a:r>
              <a:rPr lang="de-DE" dirty="0"/>
              <a:t>Code </a:t>
            </a:r>
            <a:r>
              <a:rPr lang="de-DE" dirty="0" smtClean="0"/>
              <a:t>an</a:t>
            </a:r>
            <a:endParaRPr lang="de-DE" dirty="0"/>
          </a:p>
          <a:p>
            <a:pPr lvl="1"/>
            <a:r>
              <a:rPr lang="de-DE" dirty="0" err="1">
                <a:latin typeface="Consolas" panose="020B0609020204030204" pitchFamily="49" charset="0"/>
                <a:cs typeface="Consolas" panose="020B0609020204030204" pitchFamily="49" charset="0"/>
              </a:rPr>
              <a:t>await</a:t>
            </a:r>
            <a:r>
              <a:rPr lang="de-DE" dirty="0"/>
              <a:t> </a:t>
            </a:r>
          </a:p>
          <a:p>
            <a:pPr lvl="2"/>
            <a:r>
              <a:rPr lang="de-DE" dirty="0"/>
              <a:t>d</a:t>
            </a:r>
            <a:r>
              <a:rPr lang="de-DE" dirty="0" smtClean="0"/>
              <a:t>er </a:t>
            </a:r>
            <a:r>
              <a:rPr lang="de-DE" dirty="0"/>
              <a:t>Rest der Methode wird erst nach Abschluss </a:t>
            </a:r>
            <a:r>
              <a:rPr lang="de-DE" dirty="0" smtClean="0"/>
              <a:t>dieser Methode </a:t>
            </a:r>
            <a:r>
              <a:rPr lang="de-DE" dirty="0"/>
              <a:t>ausgeführt</a:t>
            </a:r>
            <a:endParaRPr lang="de-DE" dirty="0">
              <a:sym typeface="Wingdings" panose="05000000000000000000" pitchFamily="2" charset="2"/>
            </a:endParaRPr>
          </a:p>
          <a:p>
            <a:r>
              <a:rPr lang="de-DE" dirty="0">
                <a:sym typeface="Wingdings" panose="05000000000000000000" pitchFamily="2" charset="2"/>
              </a:rPr>
              <a:t>Rückgabewert</a:t>
            </a:r>
          </a:p>
          <a:p>
            <a:pPr lvl="1"/>
            <a:r>
              <a:rPr lang="de-DE" dirty="0"/>
              <a:t> </a:t>
            </a:r>
            <a:r>
              <a:rPr lang="de-DE" dirty="0">
                <a:latin typeface="Consolas" panose="020B0609020204030204" pitchFamily="49" charset="0"/>
                <a:cs typeface="Consolas" panose="020B0609020204030204" pitchFamily="49" charset="0"/>
              </a:rPr>
              <a:t>void</a:t>
            </a:r>
            <a:r>
              <a:rPr lang="de-DE" dirty="0"/>
              <a:t>, </a:t>
            </a:r>
            <a:r>
              <a:rPr lang="de-DE" dirty="0">
                <a:latin typeface="Consolas" panose="020B0609020204030204" pitchFamily="49" charset="0"/>
                <a:cs typeface="Consolas" panose="020B0609020204030204" pitchFamily="49" charset="0"/>
              </a:rPr>
              <a:t>Task</a:t>
            </a:r>
            <a:r>
              <a:rPr lang="de-DE" dirty="0"/>
              <a:t> oder </a:t>
            </a:r>
            <a:r>
              <a:rPr lang="de-DE" dirty="0">
                <a:latin typeface="Consolas" panose="020B0609020204030204" pitchFamily="49" charset="0"/>
                <a:cs typeface="Consolas" panose="020B0609020204030204" pitchFamily="49" charset="0"/>
              </a:rPr>
              <a:t>Task&lt;</a:t>
            </a:r>
            <a:r>
              <a:rPr lang="de-DE" dirty="0" err="1">
                <a:latin typeface="Consolas" panose="020B0609020204030204" pitchFamily="49" charset="0"/>
                <a:cs typeface="Consolas" panose="020B0609020204030204" pitchFamily="49" charset="0"/>
              </a:rPr>
              <a:t>TResult</a:t>
            </a:r>
            <a:r>
              <a:rPr lang="de-DE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de-DE" dirty="0" smtClean="0">
                <a:sym typeface="Wingdings" panose="05000000000000000000" pitchFamily="2" charset="2"/>
              </a:rPr>
              <a:t>Namenskonvention</a:t>
            </a:r>
          </a:p>
          <a:p>
            <a:pPr lvl="1"/>
            <a:r>
              <a:rPr lang="de-DE" dirty="0" err="1" smtClean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MyMethodAsync</a:t>
            </a:r>
            <a:endParaRPr lang="de-DE" dirty="0">
              <a:latin typeface="Consolas" panose="020B0609020204030204" pitchFamily="49" charset="0"/>
              <a:cs typeface="Consolas" panose="020B0609020204030204" pitchFamily="49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28737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1605270" y="269334"/>
            <a:ext cx="10375900" cy="599768"/>
          </a:xfrm>
        </p:spPr>
        <p:txBody>
          <a:bodyPr>
            <a:normAutofit lnSpcReduction="10000"/>
          </a:bodyPr>
          <a:lstStyle/>
          <a:p>
            <a:r>
              <a:rPr lang="de-DE" sz="4000" b="0" dirty="0" smtClean="0"/>
              <a:t>async </a:t>
            </a:r>
            <a:r>
              <a:rPr lang="de-DE" sz="4000" b="0" dirty="0"/>
              <a:t>und </a:t>
            </a:r>
            <a:r>
              <a:rPr lang="de-DE" sz="4000" b="0" dirty="0" err="1"/>
              <a:t>a</a:t>
            </a:r>
            <a:r>
              <a:rPr lang="de-DE" sz="4000" b="0" dirty="0" err="1" smtClean="0"/>
              <a:t>wait</a:t>
            </a:r>
            <a:endParaRPr lang="de-DE" sz="4000" b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6" name="Textplatzhalter 1">
            <a:hlinkClick r:id="rId3" action="ppaction://hlinkfile"/>
          </p:cNvPr>
          <p:cNvSpPr txBox="1">
            <a:spLocks/>
          </p:cNvSpPr>
          <p:nvPr/>
        </p:nvSpPr>
        <p:spPr>
          <a:xfrm>
            <a:off x="1595438" y="1268975"/>
            <a:ext cx="9000000" cy="4500000"/>
          </a:xfrm>
          <a:prstGeom prst="rect">
            <a:avLst/>
          </a:prstGeom>
          <a:solidFill>
            <a:srgbClr val="7030A0"/>
          </a:solidFill>
        </p:spPr>
        <p:txBody>
          <a:bodyPr lIns="90000" tIns="90000" rIns="90000" bIns="90000" anchor="b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e-DE" sz="9600" b="0" dirty="0" smtClean="0">
                <a:solidFill>
                  <a:srgbClr val="F2F2F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Code</a:t>
            </a:r>
            <a:endParaRPr lang="de-DE" sz="9600" b="0" dirty="0">
              <a:solidFill>
                <a:srgbClr val="F2F2F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972" y="1618247"/>
            <a:ext cx="3450978" cy="27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0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Aufruferinformationen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Informationen </a:t>
            </a:r>
            <a:r>
              <a:rPr lang="de-DE" dirty="0"/>
              <a:t>über den Aufrufer einer Methode </a:t>
            </a:r>
            <a:endParaRPr lang="de-DE" dirty="0" smtClean="0"/>
          </a:p>
          <a:p>
            <a:r>
              <a:rPr lang="de-DE" dirty="0" smtClean="0"/>
              <a:t>Anwendungsfälle:</a:t>
            </a:r>
          </a:p>
          <a:p>
            <a:pPr marL="457200" lvl="1" indent="0">
              <a:buNone/>
            </a:pPr>
            <a:r>
              <a:rPr lang="de-DE" dirty="0" smtClean="0"/>
              <a:t>Tracing, Logging, </a:t>
            </a:r>
            <a:r>
              <a:rPr lang="de-DE" dirty="0" err="1" smtClean="0"/>
              <a:t>Databinding</a:t>
            </a:r>
            <a:r>
              <a:rPr lang="de-DE" dirty="0" smtClean="0"/>
              <a:t>…</a:t>
            </a:r>
            <a:endParaRPr lang="de-DE" dirty="0"/>
          </a:p>
          <a:p>
            <a:endParaRPr lang="de-DE" dirty="0" smtClean="0"/>
          </a:p>
          <a:p>
            <a:r>
              <a:rPr lang="de-DE" dirty="0" smtClean="0"/>
              <a:t>Attribute:</a:t>
            </a:r>
          </a:p>
          <a:p>
            <a:pPr marL="457200" lvl="1" indent="0">
              <a:buNone/>
            </a:pP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CallerFilePath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CallerLineNumber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CallerMemberName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de-DE" dirty="0"/>
          </a:p>
          <a:p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979943"/>
            <a:ext cx="10872247" cy="18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7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1605270" y="269334"/>
            <a:ext cx="10375900" cy="599768"/>
          </a:xfrm>
        </p:spPr>
        <p:txBody>
          <a:bodyPr>
            <a:normAutofit lnSpcReduction="10000"/>
          </a:bodyPr>
          <a:lstStyle/>
          <a:p>
            <a:r>
              <a:rPr lang="de-DE" sz="4000" b="0" dirty="0" err="1" smtClean="0"/>
              <a:t>Aufruferinformationen</a:t>
            </a:r>
            <a:endParaRPr lang="de-DE" sz="4000" b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6" name="Textplatzhalter 1">
            <a:hlinkClick r:id="rId3" action="ppaction://hlinkfile"/>
          </p:cNvPr>
          <p:cNvSpPr txBox="1">
            <a:spLocks/>
          </p:cNvSpPr>
          <p:nvPr/>
        </p:nvSpPr>
        <p:spPr>
          <a:xfrm>
            <a:off x="1595438" y="1268975"/>
            <a:ext cx="9000000" cy="4500000"/>
          </a:xfrm>
          <a:prstGeom prst="rect">
            <a:avLst/>
          </a:prstGeom>
          <a:solidFill>
            <a:srgbClr val="7030A0"/>
          </a:solidFill>
        </p:spPr>
        <p:txBody>
          <a:bodyPr lIns="90000" tIns="90000" rIns="90000" bIns="90000" anchor="b" anchorCtr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de-DE" sz="9600" b="0" dirty="0" smtClean="0">
                <a:solidFill>
                  <a:srgbClr val="F2F2F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Code</a:t>
            </a:r>
            <a:endParaRPr lang="de-DE" sz="9600" b="0" dirty="0">
              <a:solidFill>
                <a:srgbClr val="F2F2F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972" y="1618247"/>
            <a:ext cx="3450978" cy="27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ruck_cp_Content_le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rgbClr val="9B4F96"/>
        </a:solidFill>
      </a:spPr>
      <a:bodyPr lIns="90000" tIns="90000" rIns="90000" bIns="90000"/>
      <a:lstStyle>
        <a:defPPr algn="ctr">
          <a:defRPr sz="2400" b="0" dirty="0">
            <a:solidFill>
              <a:schemeClr val="bg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d039070-6084-492a-b310-47583643e1c7"/>
    <TaxKeywordTaxHTField xmlns="5d039070-6084-492a-b310-47583643e1c7">
      <Terms xmlns="http://schemas.microsoft.com/office/infopath/2007/PartnerControls"/>
    </TaxKeywordTaxHTField>
    <Name_x0020_des_x0020_Tools xmlns="66f26def-7e88-406d-b9c5-e3b82237959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B6ED68224AF294598EF88F3F1EE4321" ma:contentTypeVersion="6" ma:contentTypeDescription="Ein neues Dokument erstellen." ma:contentTypeScope="" ma:versionID="c9664102ea0f3f1a7cd4b65f7467485a">
  <xsd:schema xmlns:xsd="http://www.w3.org/2001/XMLSchema" xmlns:xs="http://www.w3.org/2001/XMLSchema" xmlns:p="http://schemas.microsoft.com/office/2006/metadata/properties" xmlns:ns1="http://schemas.microsoft.com/sharepoint/v3" xmlns:ns2="66f26def-7e88-406d-b9c5-e3b82237959e" xmlns:ns3="5d039070-6084-492a-b310-47583643e1c7" targetNamespace="http://schemas.microsoft.com/office/2006/metadata/properties" ma:root="true" ma:fieldsID="590e7205f68811c98802bf03024218b3" ns1:_="" ns2:_="" ns3:_="">
    <xsd:import namespace="http://schemas.microsoft.com/sharepoint/v3"/>
    <xsd:import namespace="66f26def-7e88-406d-b9c5-e3b82237959e"/>
    <xsd:import namespace="5d039070-6084-492a-b310-47583643e1c7"/>
    <xsd:element name="properties">
      <xsd:complexType>
        <xsd:sequence>
          <xsd:element name="documentManagement">
            <xsd:complexType>
              <xsd:all>
                <xsd:element ref="ns2:Name_x0020_des_x0020_Tools" minOccurs="0"/>
                <xsd:element ref="ns3:TaxKeywordTaxHTField" minOccurs="0"/>
                <xsd:element ref="ns3:TaxCatchAll" minOccurs="0"/>
                <xsd:element ref="ns1:AverageRating" minOccurs="0"/>
                <xsd:element ref="ns1:Rating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12" nillable="true" ma:displayName="Bewertung (0 - 5)" ma:decimals="2" ma:description="Mittelwert aller Bewertungen, die abgegeben wurden." ma:internalName="AverageRating" ma:readOnly="true">
      <xsd:simpleType>
        <xsd:restriction base="dms:Number"/>
      </xsd:simpleType>
    </xsd:element>
    <xsd:element name="RatingCount" ma:index="13" nillable="true" ma:displayName="Anzahl Bewertungen" ma:decimals="0" ma:description="Anzahl abgegebener Bewertungen" ma:internalName="RatingCount" ma:readOnly="tru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f26def-7e88-406d-b9c5-e3b82237959e" elementFormDefault="qualified">
    <xsd:import namespace="http://schemas.microsoft.com/office/2006/documentManagement/types"/>
    <xsd:import namespace="http://schemas.microsoft.com/office/infopath/2007/PartnerControls"/>
    <xsd:element name="Name_x0020_des_x0020_Tools" ma:index="8" nillable="true" ma:displayName="Name des Tools" ma:internalName="Name_x0020_des_x0020_Tool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039070-6084-492a-b310-47583643e1c7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10" nillable="true" ma:taxonomy="true" ma:internalName="TaxKeywordTaxHTField" ma:taxonomyFieldName="TaxKeyword" ma:displayName="Unternehmensstichwörter" ma:fieldId="{23f27201-bee3-471e-b2e7-b64fd8b7ca38}" ma:taxonomyMulti="true" ma:sspId="b5546c0c-bf4f-4948-9273-1b6e08e521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1" nillable="true" ma:displayName="Taxonomy Catch All Column" ma:hidden="true" ma:list="{bc77e9ee-cce3-4550-a30b-ddff1ab8895d}" ma:internalName="TaxCatchAll" ma:showField="CatchAllData" ma:web="5d039070-6084-492a-b310-47583643e1c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ontrol xmlns="http://schemas.microsoft.com/VisualStudio/2011/storyboarding/control">
  <Id Name="5e505f8e-b0aa-429a-bb4c-92ab0e8a8ee6" RevisionId="d2083f08-ba4f-4330-87aa-e4d23a4443d7" Stencil="172d6d98-e5c9-42e9-a209-79f7a94bbd38" StencilRevisionId="00000000-0000-0000-0000-000000000000" StencilVersion="0.0"/>
</Control>
</file>

<file path=customXml/item5.xml><?xml version="1.0" encoding="utf-8"?>
<Control xmlns="http://schemas.microsoft.com/VisualStudio/2011/storyboarding/control">
  <Id Name="System.Storyboarding.WindowsApps.WindowsAppsListBox" Revision="1" Stencil="System.Storyboarding.WindowsApps" StencilVersion="0.1"/>
</Control>
</file>

<file path=customXml/itemProps1.xml><?xml version="1.0" encoding="utf-8"?>
<ds:datastoreItem xmlns:ds="http://schemas.openxmlformats.org/officeDocument/2006/customXml" ds:itemID="{D2327A9B-9C22-405E-967F-FB0B492F79AF}">
  <ds:schemaRefs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5d039070-6084-492a-b310-47583643e1c7"/>
    <ds:schemaRef ds:uri="http://schemas.microsoft.com/office/2006/documentManagement/types"/>
    <ds:schemaRef ds:uri="66f26def-7e88-406d-b9c5-e3b82237959e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356A44-F83E-4742-A6D2-553156E646F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987F7B-3CC5-4A0D-B306-8ECFBF2F6B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6f26def-7e88-406d-b9c5-e3b82237959e"/>
    <ds:schemaRef ds:uri="5d039070-6084-492a-b310-47583643e1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08BBB368-D543-48B7-8050-B9549E9E0E9F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F0BB7ADD-06B1-4D9C-94B0-B814A5E2EB88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689</Words>
  <Application>Microsoft Office PowerPoint</Application>
  <PresentationFormat>Breitbild</PresentationFormat>
  <Paragraphs>314</Paragraphs>
  <Slides>42</Slides>
  <Notes>16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42</vt:i4>
      </vt:variant>
    </vt:vector>
  </HeadingPairs>
  <TitlesOfParts>
    <vt:vector size="50" baseType="lpstr">
      <vt:lpstr>Arial</vt:lpstr>
      <vt:lpstr>Calibri</vt:lpstr>
      <vt:lpstr>Consolas</vt:lpstr>
      <vt:lpstr>Segoe</vt:lpstr>
      <vt:lpstr>Segoe UI</vt:lpstr>
      <vt:lpstr>Segoe UI Light</vt:lpstr>
      <vt:lpstr>Wingdings</vt:lpstr>
      <vt:lpstr>1_Druck_cp_Content_leer</vt:lpstr>
      <vt:lpstr>PowerPoint-Präsentation</vt:lpstr>
      <vt:lpstr>PowerPoint-Präsentation</vt:lpstr>
      <vt:lpstr>Agenda</vt:lpstr>
      <vt:lpstr>Agenda</vt:lpstr>
      <vt:lpstr>async und await</vt:lpstr>
      <vt:lpstr>async und await</vt:lpstr>
      <vt:lpstr>PowerPoint-Präsentation</vt:lpstr>
      <vt:lpstr>Aufruferinformationen</vt:lpstr>
      <vt:lpstr>PowerPoint-Präsentation</vt:lpstr>
      <vt:lpstr>Agenda</vt:lpstr>
      <vt:lpstr>Agenda</vt:lpstr>
      <vt:lpstr>asynchrone Vorgänge</vt:lpstr>
      <vt:lpstr>PowerPoint-Präsentation</vt:lpstr>
      <vt:lpstr>paralleles Arbeiten</vt:lpstr>
      <vt:lpstr>PowerPoint-Präsentation</vt:lpstr>
      <vt:lpstr>paralleles Arbeiten</vt:lpstr>
      <vt:lpstr>PowerPoint-Präsentation</vt:lpstr>
      <vt:lpstr>Agenda</vt:lpstr>
      <vt:lpstr>Agenda</vt:lpstr>
      <vt:lpstr>neue Typen </vt:lpstr>
      <vt:lpstr>mehrere Diagramme</vt:lpstr>
      <vt:lpstr>Entity  Framework</vt:lpstr>
      <vt:lpstr>Agenda</vt:lpstr>
      <vt:lpstr>Agenda</vt:lpstr>
      <vt:lpstr>.NET Framework</vt:lpstr>
      <vt:lpstr>WCF</vt:lpstr>
      <vt:lpstr>WCF</vt:lpstr>
      <vt:lpstr>UDP</vt:lpstr>
      <vt:lpstr>Alternativen</vt:lpstr>
      <vt:lpstr>Agenda</vt:lpstr>
      <vt:lpstr>Agenda</vt:lpstr>
      <vt:lpstr>verbesserte Virtualisierung</vt:lpstr>
      <vt:lpstr>Virtualisierung</vt:lpstr>
      <vt:lpstr>DataBinding</vt:lpstr>
      <vt:lpstr>DataBinding</vt:lpstr>
      <vt:lpstr>Agenda</vt:lpstr>
      <vt:lpstr>Fazit </vt:lpstr>
      <vt:lpstr>Quellen und Links</vt:lpstr>
      <vt:lpstr>Quellen und Links</vt:lpstr>
      <vt:lpstr>Quellen und Links</vt:lpstr>
      <vt:lpstr>Quellen und Links</vt:lpstr>
      <vt:lpstr>Quellen und Links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Gabriele Merle</dc:creator>
  <cp:lastModifiedBy>Jan Schweda</cp:lastModifiedBy>
  <cp:revision>507</cp:revision>
  <cp:lastPrinted>2012-11-16T09:51:31Z</cp:lastPrinted>
  <dcterms:created xsi:type="dcterms:W3CDTF">2010-03-02T12:44:11Z</dcterms:created>
  <dcterms:modified xsi:type="dcterms:W3CDTF">2013-06-18T06:51:06Z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ContentTypeId">
    <vt:lpwstr>0x0101000B6ED68224AF294598EF88F3F1EE4321</vt:lpwstr>
  </property>
  <property fmtid="{D5CDD505-2E9C-101B-9397-08002B2CF9AE}" pid="4" name="Tfs.IsStoryboard">
    <vt:bool>true</vt:bool>
  </property>
  <property fmtid="{D5CDD505-2E9C-101B-9397-08002B2CF9AE}" pid="5" name="Tfs.LastKnownPath">
    <vt:lpwstr>https://d.docs.live.net/6bf51db0104356ee/Sessions/Was%20ist%20neu%20in%20dotnet%204.5%20und%20Csharp%205/Session.pptx</vt:lpwstr>
  </property>
</Properties>
</file>